
<file path=[Content_Types].xml><?xml version="1.0" encoding="utf-8"?>
<Types xmlns="http://schemas.openxmlformats.org/package/2006/content-types">
  <Default Extension="png" ContentType="image/png"/>
  <Default Extension="mp3" ContentType="audio/unknown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6" r:id="rId4"/>
    <p:sldId id="263" r:id="rId5"/>
    <p:sldId id="268" r:id="rId6"/>
    <p:sldId id="273" r:id="rId7"/>
    <p:sldId id="274" r:id="rId8"/>
    <p:sldId id="270" r:id="rId9"/>
    <p:sldId id="271" r:id="rId10"/>
    <p:sldId id="272" r:id="rId11"/>
  </p:sldIdLst>
  <p:sldSz cx="18288000" cy="10287000"/>
  <p:notesSz cx="6858000" cy="9144000"/>
  <p:embeddedFontLst>
    <p:embeddedFont>
      <p:font typeface="Montserrat Classic" charset="0"/>
      <p:regular r:id="rId13"/>
    </p:embeddedFont>
    <p:embeddedFont>
      <p:font typeface="Montserrat Classic Bold" charset="0"/>
      <p:regular r:id="rId14"/>
    </p:embeddedFont>
    <p:embeddedFont>
      <p:font typeface="Segoe UI Light" pitchFamily="34" charset="0"/>
      <p:regular r:id="rId15"/>
      <p:italic r:id="rId16"/>
    </p:embeddedFont>
    <p:embeddedFont>
      <p:font typeface="Segoe UI" pitchFamily="34" charset="0"/>
      <p:regular r:id="rId17"/>
      <p:bold r:id="rId18"/>
      <p:italic r:id="rId19"/>
      <p:boldItalic r:id="rId20"/>
    </p:embeddedFont>
    <p:embeddedFont>
      <p:font typeface="Futura-Bold" pitchFamily="2" charset="0"/>
      <p:regular r:id="rId21"/>
    </p:embeddedFont>
    <p:embeddedFont>
      <p:font typeface="Calibri" pitchFamily="3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3844" autoAdjust="0"/>
  </p:normalViewPr>
  <p:slideViewPr>
    <p:cSldViewPr>
      <p:cViewPr>
        <p:scale>
          <a:sx n="20" d="100"/>
          <a:sy n="20" d="100"/>
        </p:scale>
        <p:origin x="-2058" y="-978"/>
      </p:cViewPr>
      <p:guideLst>
        <p:guide orient="horz" pos="2136"/>
        <p:guide orient="horz" pos="2232"/>
        <p:guide pos="60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68F279-1D45-4BFC-8FDD-35F7BED8D818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8B1FB2-5620-43FD-A476-D32BEAD05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14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8B1FB2-5620-43FD-A476-D32BEAD0593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54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xmlns="" id="{0E1E69F7-4592-4F28-AD66-B62D9B57133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388047" y="0"/>
            <a:ext cx="5899951" cy="10287000"/>
          </a:xfrm>
          <a:custGeom>
            <a:avLst/>
            <a:gdLst>
              <a:gd name="connsiteX0" fmla="*/ 0 w 6283550"/>
              <a:gd name="connsiteY0" fmla="*/ 0 h 10972800"/>
              <a:gd name="connsiteX1" fmla="*/ 6283550 w 6283550"/>
              <a:gd name="connsiteY1" fmla="*/ 0 h 10972800"/>
              <a:gd name="connsiteX2" fmla="*/ 6283550 w 6283550"/>
              <a:gd name="connsiteY2" fmla="*/ 10972800 h 10972800"/>
              <a:gd name="connsiteX3" fmla="*/ 0 w 6283550"/>
              <a:gd name="connsiteY3" fmla="*/ 10972800 h 1097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83550" h="10972800">
                <a:moveTo>
                  <a:pt x="0" y="0"/>
                </a:moveTo>
                <a:lnTo>
                  <a:pt x="6283550" y="0"/>
                </a:lnTo>
                <a:lnTo>
                  <a:pt x="6283550" y="10972800"/>
                </a:lnTo>
                <a:lnTo>
                  <a:pt x="0" y="109728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1369457" rtl="0" eaLnBrk="1" fontAlgn="auto" latinLnBrk="0" hangingPunct="1">
              <a:lnSpc>
                <a:spcPct val="90000"/>
              </a:lnSpc>
              <a:spcBef>
                <a:spcPts val="149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75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0" marR="0" lvl="0" indent="0" algn="l" defTabSz="1369457" rtl="0" eaLnBrk="1" fontAlgn="auto" latinLnBrk="0" hangingPunct="1">
              <a:lnSpc>
                <a:spcPct val="90000"/>
              </a:lnSpc>
              <a:spcBef>
                <a:spcPts val="149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5815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4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" presetClass="exit" presetSubtype="2" accel="60000" decel="40000" fill="hold" grpId="2" nodeType="withEffect">
                                  <p:stCondLst>
                                    <p:cond delay="3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5" grpId="2"/>
    </p:bldLst>
  </p:timing>
  <p:extLst>
    <p:ext uri="{DCECCB84-F9BA-43D5-87BE-67443E8EF086}">
      <p15:sldGuideLst xmlns:p15="http://schemas.microsoft.com/office/powerpoint/2012/main" xmlns="">
        <p15:guide id="1" orient="horz" pos="3456">
          <p15:clr>
            <a:srgbClr val="FBAE40"/>
          </p15:clr>
        </p15:guide>
        <p15:guide id="2" pos="613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383A46BD-B03F-564A-85B3-CE14E1BBE9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8288000" cy="10287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550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14000" decel="8600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9" dur="1250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2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11" dur="800" fill="hold"/>
                                        <p:tgtEl>
                                          <p:spTgt spid="7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accel="69000" decel="31000" fill="hold" grpId="3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13" dur="3000" fill="hold"/>
                                        <p:tgtEl>
                                          <p:spTgt spid="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4" nodeType="withEffect" nodePh="1">
                                  <p:stCondLst>
                                    <p:cond delay="400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7" grpId="2"/>
      <p:bldP spid="7" grpId="3"/>
      <p:bldP spid="7" grpId="4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0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xmlns="" id="{F7301322-0E1F-4C62-A653-D4D60737C78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" y="0"/>
            <a:ext cx="18287998" cy="6923520"/>
          </a:xfrm>
          <a:custGeom>
            <a:avLst/>
            <a:gdLst>
              <a:gd name="connsiteX0" fmla="*/ 0 w 19477036"/>
              <a:gd name="connsiteY0" fmla="*/ 0 h 7385088"/>
              <a:gd name="connsiteX1" fmla="*/ 19477036 w 19477036"/>
              <a:gd name="connsiteY1" fmla="*/ 0 h 7385088"/>
              <a:gd name="connsiteX2" fmla="*/ 19477036 w 19477036"/>
              <a:gd name="connsiteY2" fmla="*/ 7354172 h 7385088"/>
              <a:gd name="connsiteX3" fmla="*/ 19377494 w 19477036"/>
              <a:gd name="connsiteY3" fmla="*/ 7322739 h 7385088"/>
              <a:gd name="connsiteX4" fmla="*/ 19118662 w 19477036"/>
              <a:gd name="connsiteY4" fmla="*/ 7155347 h 7385088"/>
              <a:gd name="connsiteX5" fmla="*/ 18875200 w 19477036"/>
              <a:gd name="connsiteY5" fmla="*/ 6929669 h 7385088"/>
              <a:gd name="connsiteX6" fmla="*/ 18279202 w 19477036"/>
              <a:gd name="connsiteY6" fmla="*/ 6954127 h 7385088"/>
              <a:gd name="connsiteX7" fmla="*/ 17959778 w 19477036"/>
              <a:gd name="connsiteY7" fmla="*/ 7241335 h 7385088"/>
              <a:gd name="connsiteX8" fmla="*/ 16917756 w 19477036"/>
              <a:gd name="connsiteY8" fmla="*/ 7167631 h 7385088"/>
              <a:gd name="connsiteX9" fmla="*/ 16676242 w 19477036"/>
              <a:gd name="connsiteY9" fmla="*/ 6941951 h 7385088"/>
              <a:gd name="connsiteX10" fmla="*/ 16082192 w 19477036"/>
              <a:gd name="connsiteY10" fmla="*/ 6941951 h 7385088"/>
              <a:gd name="connsiteX11" fmla="*/ 15749134 w 19477036"/>
              <a:gd name="connsiteY11" fmla="*/ 7238833 h 7385088"/>
              <a:gd name="connsiteX12" fmla="*/ 15174562 w 19477036"/>
              <a:gd name="connsiteY12" fmla="*/ 7378741 h 7385088"/>
              <a:gd name="connsiteX13" fmla="*/ 14627257 w 19477036"/>
              <a:gd name="connsiteY13" fmla="*/ 7094033 h 7385088"/>
              <a:gd name="connsiteX14" fmla="*/ 14446121 w 19477036"/>
              <a:gd name="connsiteY14" fmla="*/ 6927167 h 7385088"/>
              <a:gd name="connsiteX15" fmla="*/ 13838436 w 19477036"/>
              <a:gd name="connsiteY15" fmla="*/ 6966411 h 7385088"/>
              <a:gd name="connsiteX16" fmla="*/ 13544333 w 19477036"/>
              <a:gd name="connsiteY16" fmla="*/ 7233941 h 7385088"/>
              <a:gd name="connsiteX17" fmla="*/ 12535422 w 19477036"/>
              <a:gd name="connsiteY17" fmla="*/ 7204483 h 7385088"/>
              <a:gd name="connsiteX18" fmla="*/ 12280273 w 19477036"/>
              <a:gd name="connsiteY18" fmla="*/ 6968913 h 7385088"/>
              <a:gd name="connsiteX19" fmla="*/ 11754394 w 19477036"/>
              <a:gd name="connsiteY19" fmla="*/ 6875640 h 7385088"/>
              <a:gd name="connsiteX20" fmla="*/ 11559622 w 19477036"/>
              <a:gd name="connsiteY20" fmla="*/ 7027831 h 7385088"/>
              <a:gd name="connsiteX21" fmla="*/ 11269414 w 19477036"/>
              <a:gd name="connsiteY21" fmla="*/ 7270687 h 7385088"/>
              <a:gd name="connsiteX22" fmla="*/ 10334518 w 19477036"/>
              <a:gd name="connsiteY22" fmla="*/ 7216767 h 7385088"/>
              <a:gd name="connsiteX23" fmla="*/ 10096897 w 19477036"/>
              <a:gd name="connsiteY23" fmla="*/ 6993479 h 7385088"/>
              <a:gd name="connsiteX24" fmla="*/ 9835906 w 19477036"/>
              <a:gd name="connsiteY24" fmla="*/ 6841288 h 7385088"/>
              <a:gd name="connsiteX25" fmla="*/ 9444416 w 19477036"/>
              <a:gd name="connsiteY25" fmla="*/ 6939451 h 7385088"/>
              <a:gd name="connsiteX26" fmla="*/ 9148366 w 19477036"/>
              <a:gd name="connsiteY26" fmla="*/ 7209373 h 7385088"/>
              <a:gd name="connsiteX27" fmla="*/ 8084920 w 19477036"/>
              <a:gd name="connsiteY27" fmla="*/ 7184807 h 7385088"/>
              <a:gd name="connsiteX28" fmla="*/ 7821979 w 19477036"/>
              <a:gd name="connsiteY28" fmla="*/ 6941951 h 7385088"/>
              <a:gd name="connsiteX29" fmla="*/ 7196769 w 19477036"/>
              <a:gd name="connsiteY29" fmla="*/ 6968913 h 7385088"/>
              <a:gd name="connsiteX30" fmla="*/ 6937722 w 19477036"/>
              <a:gd name="connsiteY30" fmla="*/ 7206983 h 7385088"/>
              <a:gd name="connsiteX31" fmla="*/ 6331986 w 19477036"/>
              <a:gd name="connsiteY31" fmla="*/ 7378741 h 7385088"/>
              <a:gd name="connsiteX32" fmla="*/ 5749625 w 19477036"/>
              <a:gd name="connsiteY32" fmla="*/ 7076859 h 7385088"/>
              <a:gd name="connsiteX33" fmla="*/ 5591860 w 19477036"/>
              <a:gd name="connsiteY33" fmla="*/ 6929669 h 7385088"/>
              <a:gd name="connsiteX34" fmla="*/ 4995862 w 19477036"/>
              <a:gd name="connsiteY34" fmla="*/ 6954127 h 7385088"/>
              <a:gd name="connsiteX35" fmla="*/ 4750452 w 19477036"/>
              <a:gd name="connsiteY35" fmla="*/ 7187307 h 7385088"/>
              <a:gd name="connsiteX36" fmla="*/ 3692850 w 19477036"/>
              <a:gd name="connsiteY36" fmla="*/ 7214265 h 7385088"/>
              <a:gd name="connsiteX37" fmla="*/ 3392902 w 19477036"/>
              <a:gd name="connsiteY37" fmla="*/ 6941951 h 7385088"/>
              <a:gd name="connsiteX38" fmla="*/ 2794956 w 19477036"/>
              <a:gd name="connsiteY38" fmla="*/ 6944343 h 7385088"/>
              <a:gd name="connsiteX39" fmla="*/ 2504748 w 19477036"/>
              <a:gd name="connsiteY39" fmla="*/ 7211875 h 7385088"/>
              <a:gd name="connsiteX40" fmla="*/ 1877588 w 19477036"/>
              <a:gd name="connsiteY40" fmla="*/ 7376243 h 7385088"/>
              <a:gd name="connsiteX41" fmla="*/ 1367288 w 19477036"/>
              <a:gd name="connsiteY41" fmla="*/ 7118603 h 7385088"/>
              <a:gd name="connsiteX42" fmla="*/ 1162780 w 19477036"/>
              <a:gd name="connsiteY42" fmla="*/ 6929669 h 7385088"/>
              <a:gd name="connsiteX43" fmla="*/ 553150 w 19477036"/>
              <a:gd name="connsiteY43" fmla="*/ 6971303 h 7385088"/>
              <a:gd name="connsiteX44" fmla="*/ 270732 w 19477036"/>
              <a:gd name="connsiteY44" fmla="*/ 7226551 h 7385088"/>
              <a:gd name="connsiteX45" fmla="*/ 0 w 19477036"/>
              <a:gd name="connsiteY45" fmla="*/ 7354173 h 7385088"/>
              <a:gd name="connsiteX46" fmla="*/ 0 w 19477036"/>
              <a:gd name="connsiteY46" fmla="*/ 6481665 h 7385088"/>
              <a:gd name="connsiteX47" fmla="*/ 0 w 19477036"/>
              <a:gd name="connsiteY47" fmla="*/ 3532701 h 7385088"/>
              <a:gd name="connsiteX48" fmla="*/ 0 w 19477036"/>
              <a:gd name="connsiteY48" fmla="*/ 2660192 h 738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9477036" h="7385088">
                <a:moveTo>
                  <a:pt x="0" y="0"/>
                </a:moveTo>
                <a:lnTo>
                  <a:pt x="19477036" y="0"/>
                </a:lnTo>
                <a:lnTo>
                  <a:pt x="19477036" y="7354172"/>
                </a:lnTo>
                <a:lnTo>
                  <a:pt x="19377494" y="7322739"/>
                </a:lnTo>
                <a:cubicBezTo>
                  <a:pt x="19281904" y="7284185"/>
                  <a:pt x="19197544" y="7225299"/>
                  <a:pt x="19118662" y="7155347"/>
                </a:cubicBezTo>
                <a:cubicBezTo>
                  <a:pt x="19036858" y="7084251"/>
                  <a:pt x="18962846" y="6998371"/>
                  <a:pt x="18875200" y="6929669"/>
                </a:cubicBezTo>
                <a:cubicBezTo>
                  <a:pt x="18697958" y="6789760"/>
                  <a:pt x="18446704" y="6802043"/>
                  <a:pt x="18279202" y="6954127"/>
                </a:cubicBezTo>
                <a:cubicBezTo>
                  <a:pt x="18172078" y="7049899"/>
                  <a:pt x="18078588" y="7162739"/>
                  <a:pt x="17959778" y="7241335"/>
                </a:cubicBezTo>
                <a:cubicBezTo>
                  <a:pt x="17634512" y="7457229"/>
                  <a:pt x="17209912" y="7427769"/>
                  <a:pt x="16917756" y="7167631"/>
                </a:cubicBezTo>
                <a:cubicBezTo>
                  <a:pt x="16835954" y="7094033"/>
                  <a:pt x="16761941" y="7010655"/>
                  <a:pt x="16676242" y="6941951"/>
                </a:cubicBezTo>
                <a:cubicBezTo>
                  <a:pt x="16500948" y="6794652"/>
                  <a:pt x="16255538" y="6794652"/>
                  <a:pt x="16082192" y="6941951"/>
                </a:cubicBezTo>
                <a:cubicBezTo>
                  <a:pt x="15969225" y="7037615"/>
                  <a:pt x="15873787" y="7155347"/>
                  <a:pt x="15749134" y="7238833"/>
                </a:cubicBezTo>
                <a:cubicBezTo>
                  <a:pt x="15573841" y="7356567"/>
                  <a:pt x="15384914" y="7398309"/>
                  <a:pt x="15174562" y="7378741"/>
                </a:cubicBezTo>
                <a:cubicBezTo>
                  <a:pt x="14952524" y="7356567"/>
                  <a:pt x="14777230" y="7248617"/>
                  <a:pt x="14627257" y="7094033"/>
                </a:cubicBezTo>
                <a:cubicBezTo>
                  <a:pt x="14568825" y="7035115"/>
                  <a:pt x="14510394" y="6981195"/>
                  <a:pt x="14446121" y="6927167"/>
                </a:cubicBezTo>
                <a:cubicBezTo>
                  <a:pt x="14288356" y="6794652"/>
                  <a:pt x="14011782" y="6794652"/>
                  <a:pt x="13838436" y="6966411"/>
                </a:cubicBezTo>
                <a:cubicBezTo>
                  <a:pt x="13743000" y="7059683"/>
                  <a:pt x="13653405" y="7157847"/>
                  <a:pt x="13544333" y="7233941"/>
                </a:cubicBezTo>
                <a:cubicBezTo>
                  <a:pt x="13238544" y="7444947"/>
                  <a:pt x="12825631" y="7432661"/>
                  <a:pt x="12535422" y="7204483"/>
                </a:cubicBezTo>
                <a:cubicBezTo>
                  <a:pt x="12443881" y="7133279"/>
                  <a:pt x="12365973" y="7047399"/>
                  <a:pt x="12280273" y="6968913"/>
                </a:cubicBezTo>
                <a:cubicBezTo>
                  <a:pt x="12126406" y="6824112"/>
                  <a:pt x="11949162" y="6794652"/>
                  <a:pt x="11754394" y="6875640"/>
                </a:cubicBezTo>
                <a:cubicBezTo>
                  <a:pt x="11678432" y="6907599"/>
                  <a:pt x="11620001" y="6968913"/>
                  <a:pt x="11559622" y="7027831"/>
                </a:cubicBezTo>
                <a:cubicBezTo>
                  <a:pt x="11470027" y="7116103"/>
                  <a:pt x="11382382" y="7206983"/>
                  <a:pt x="11269414" y="7270687"/>
                </a:cubicBezTo>
                <a:cubicBezTo>
                  <a:pt x="10985051" y="7440055"/>
                  <a:pt x="10597457" y="7417985"/>
                  <a:pt x="10334518" y="7216767"/>
                </a:cubicBezTo>
                <a:cubicBezTo>
                  <a:pt x="10248818" y="7148063"/>
                  <a:pt x="10174805" y="7069465"/>
                  <a:pt x="10096897" y="6993479"/>
                </a:cubicBezTo>
                <a:cubicBezTo>
                  <a:pt x="10020938" y="6922275"/>
                  <a:pt x="9941081" y="6860964"/>
                  <a:pt x="9835906" y="6841288"/>
                </a:cubicBezTo>
                <a:cubicBezTo>
                  <a:pt x="9689828" y="6816719"/>
                  <a:pt x="9557384" y="6843789"/>
                  <a:pt x="9444416" y="6939451"/>
                </a:cubicBezTo>
                <a:cubicBezTo>
                  <a:pt x="9341189" y="7025331"/>
                  <a:pt x="9253542" y="7128387"/>
                  <a:pt x="9148366" y="7209373"/>
                </a:cubicBezTo>
                <a:cubicBezTo>
                  <a:pt x="8834786" y="7452337"/>
                  <a:pt x="8384867" y="7442553"/>
                  <a:pt x="8084920" y="7184807"/>
                </a:cubicBezTo>
                <a:cubicBezTo>
                  <a:pt x="7995326" y="7106319"/>
                  <a:pt x="7911575" y="7017939"/>
                  <a:pt x="7821979" y="6941951"/>
                </a:cubicBezTo>
                <a:cubicBezTo>
                  <a:pt x="7635002" y="6782367"/>
                  <a:pt x="7375955" y="6794652"/>
                  <a:pt x="7196769" y="6968913"/>
                </a:cubicBezTo>
                <a:cubicBezTo>
                  <a:pt x="7111068" y="7049899"/>
                  <a:pt x="7031212" y="7135779"/>
                  <a:pt x="6937722" y="7206983"/>
                </a:cubicBezTo>
                <a:cubicBezTo>
                  <a:pt x="6758535" y="7344391"/>
                  <a:pt x="6555972" y="7395919"/>
                  <a:pt x="6331986" y="7378741"/>
                </a:cubicBezTo>
                <a:cubicBezTo>
                  <a:pt x="6094367" y="7359065"/>
                  <a:pt x="5913230" y="7238833"/>
                  <a:pt x="5749625" y="7076859"/>
                </a:cubicBezTo>
                <a:cubicBezTo>
                  <a:pt x="5698983" y="7027831"/>
                  <a:pt x="5650290" y="6973803"/>
                  <a:pt x="5591860" y="6929669"/>
                </a:cubicBezTo>
                <a:cubicBezTo>
                  <a:pt x="5412671" y="6789760"/>
                  <a:pt x="5165314" y="6802043"/>
                  <a:pt x="4995862" y="6954127"/>
                </a:cubicBezTo>
                <a:cubicBezTo>
                  <a:pt x="4912111" y="7030223"/>
                  <a:pt x="4834203" y="7111211"/>
                  <a:pt x="4750452" y="7187307"/>
                </a:cubicBezTo>
                <a:cubicBezTo>
                  <a:pt x="4462191" y="7437553"/>
                  <a:pt x="3996689" y="7449837"/>
                  <a:pt x="3692850" y="7214265"/>
                </a:cubicBezTo>
                <a:cubicBezTo>
                  <a:pt x="3585724" y="7130887"/>
                  <a:pt x="3498080" y="7027831"/>
                  <a:pt x="3392902" y="6941951"/>
                </a:cubicBezTo>
                <a:cubicBezTo>
                  <a:pt x="3217607" y="6794652"/>
                  <a:pt x="2970249" y="6794652"/>
                  <a:pt x="2794956" y="6944343"/>
                </a:cubicBezTo>
                <a:cubicBezTo>
                  <a:pt x="2695625" y="7030223"/>
                  <a:pt x="2609926" y="7130887"/>
                  <a:pt x="2504748" y="7211875"/>
                </a:cubicBezTo>
                <a:cubicBezTo>
                  <a:pt x="2317770" y="7351675"/>
                  <a:pt x="2107418" y="7403201"/>
                  <a:pt x="1877588" y="7376243"/>
                </a:cubicBezTo>
                <a:cubicBezTo>
                  <a:pt x="1675024" y="7351675"/>
                  <a:pt x="1511420" y="7258509"/>
                  <a:pt x="1367288" y="7118603"/>
                </a:cubicBezTo>
                <a:cubicBezTo>
                  <a:pt x="1299120" y="7052291"/>
                  <a:pt x="1238740" y="6983587"/>
                  <a:pt x="1162780" y="6929669"/>
                </a:cubicBezTo>
                <a:cubicBezTo>
                  <a:pt x="968010" y="6784868"/>
                  <a:pt x="724546" y="6802043"/>
                  <a:pt x="553150" y="6971303"/>
                </a:cubicBezTo>
                <a:cubicBezTo>
                  <a:pt x="459658" y="7057291"/>
                  <a:pt x="372012" y="7150455"/>
                  <a:pt x="270732" y="7226551"/>
                </a:cubicBezTo>
                <a:cubicBezTo>
                  <a:pt x="186980" y="7285471"/>
                  <a:pt x="99336" y="7329605"/>
                  <a:pt x="0" y="7354173"/>
                </a:cubicBezTo>
                <a:lnTo>
                  <a:pt x="0" y="6481665"/>
                </a:lnTo>
                <a:lnTo>
                  <a:pt x="0" y="3532701"/>
                </a:lnTo>
                <a:lnTo>
                  <a:pt x="0" y="266019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1369457" rtl="0" eaLnBrk="1" fontAlgn="auto" latinLnBrk="0" hangingPunct="1">
              <a:lnSpc>
                <a:spcPct val="90000"/>
              </a:lnSpc>
              <a:spcBef>
                <a:spcPts val="149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75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0" marR="0" lvl="0" indent="0" algn="l" defTabSz="1369457" rtl="0" eaLnBrk="1" fontAlgn="auto" latinLnBrk="0" hangingPunct="1">
              <a:lnSpc>
                <a:spcPct val="90000"/>
              </a:lnSpc>
              <a:spcBef>
                <a:spcPts val="149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80914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4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0" dur="325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2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5" grpId="2"/>
    </p:bldLst>
  </p:timing>
  <p:extLst>
    <p:ext uri="{DCECCB84-F9BA-43D5-87BE-67443E8EF086}">
      <p15:sldGuideLst xmlns:p15="http://schemas.microsoft.com/office/powerpoint/2012/main" xmlns="">
        <p15:guide id="1" orient="horz" pos="3456">
          <p15:clr>
            <a:srgbClr val="FBAE40"/>
          </p15:clr>
        </p15:guide>
        <p15:guide id="2" pos="613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12500" b="12500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2700000">
            <a:off x="-648613" y="-3297707"/>
            <a:ext cx="14528981" cy="21318055"/>
          </a:xfrm>
          <a:prstGeom prst="rect">
            <a:avLst/>
          </a:prstGeom>
          <a:solidFill>
            <a:srgbClr val="053D57">
              <a:alpha val="89803"/>
            </a:srgbClr>
          </a:solidFill>
        </p:spPr>
      </p:sp>
      <p:sp>
        <p:nvSpPr>
          <p:cNvPr id="3" name="AutoShape 3"/>
          <p:cNvSpPr/>
          <p:nvPr/>
        </p:nvSpPr>
        <p:spPr>
          <a:xfrm rot="-2700000">
            <a:off x="9572911" y="-1462339"/>
            <a:ext cx="57378" cy="6072282"/>
          </a:xfrm>
          <a:prstGeom prst="rect">
            <a:avLst/>
          </a:prstGeom>
          <a:solidFill>
            <a:srgbClr val="F8FBFD"/>
          </a:solidFill>
        </p:spPr>
      </p:sp>
      <p:sp>
        <p:nvSpPr>
          <p:cNvPr id="4" name="TextBox 4"/>
          <p:cNvSpPr txBox="1"/>
          <p:nvPr/>
        </p:nvSpPr>
        <p:spPr>
          <a:xfrm>
            <a:off x="1028701" y="971550"/>
            <a:ext cx="8572899" cy="512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79"/>
              </a:lnSpc>
            </a:pPr>
            <a:r>
              <a:rPr lang="en-ID" sz="3199" spc="319" dirty="0" smtClean="0">
                <a:solidFill>
                  <a:srgbClr val="F8FBFD"/>
                </a:solidFill>
                <a:latin typeface="Montserrat Classic"/>
              </a:rPr>
              <a:t>Magangjojga.com</a:t>
            </a:r>
            <a:endParaRPr lang="en-US" sz="3199" spc="319" dirty="0">
              <a:solidFill>
                <a:srgbClr val="F8FBFD"/>
              </a:solidFill>
              <a:latin typeface="Montserrat Classic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3905270"/>
            <a:ext cx="11573294" cy="1538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000"/>
              </a:lnSpc>
            </a:pPr>
            <a:r>
              <a:rPr lang="en-ID" sz="12000" dirty="0" err="1" smtClean="0">
                <a:solidFill>
                  <a:srgbClr val="97BCC7"/>
                </a:solidFill>
                <a:latin typeface="Montserrat Classic Bold"/>
              </a:rPr>
              <a:t>Magang</a:t>
            </a:r>
            <a:r>
              <a:rPr lang="en-ID" sz="12000" dirty="0" smtClean="0">
                <a:solidFill>
                  <a:srgbClr val="97BCC7"/>
                </a:solidFill>
                <a:latin typeface="Montserrat Classic Bold"/>
              </a:rPr>
              <a:t> </a:t>
            </a:r>
            <a:r>
              <a:rPr lang="en-ID" sz="12000" dirty="0" err="1" smtClean="0">
                <a:solidFill>
                  <a:srgbClr val="97BCC7"/>
                </a:solidFill>
                <a:latin typeface="Montserrat Classic Bold"/>
              </a:rPr>
              <a:t>kuy</a:t>
            </a:r>
            <a:r>
              <a:rPr lang="en-ID" sz="12000" dirty="0" smtClean="0">
                <a:solidFill>
                  <a:srgbClr val="97BCC7"/>
                </a:solidFill>
                <a:latin typeface="Montserrat Classic Bold"/>
              </a:rPr>
              <a:t>!</a:t>
            </a:r>
            <a:endParaRPr lang="en-US" sz="12000" dirty="0">
              <a:solidFill>
                <a:srgbClr val="97BCC7"/>
              </a:solidFill>
              <a:latin typeface="Montserrat Classic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16668" y="5778019"/>
            <a:ext cx="13080332" cy="24929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5400" cap="all" dirty="0">
                <a:solidFill>
                  <a:schemeClr val="bg1"/>
                </a:solidFill>
                <a:latin typeface="Futura-Bold" pitchFamily="2" charset="0"/>
              </a:rPr>
              <a:t>KAMU SISWA SMK ATAU MAHASISWA? CARI TEMPAT PKL, MAGANG, PRAKERIN, OJT ATAU PRAKTIK KERJA?</a:t>
            </a:r>
          </a:p>
        </p:txBody>
      </p:sp>
      <p:sp>
        <p:nvSpPr>
          <p:cNvPr id="8" name="AutoShape 8"/>
          <p:cNvSpPr/>
          <p:nvPr/>
        </p:nvSpPr>
        <p:spPr>
          <a:xfrm rot="-2700000">
            <a:off x="13964282" y="7194090"/>
            <a:ext cx="5930465" cy="7005056"/>
          </a:xfrm>
          <a:prstGeom prst="rect">
            <a:avLst/>
          </a:prstGeom>
          <a:solidFill>
            <a:srgbClr val="F8FBFD"/>
          </a:solidFill>
        </p:spPr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242"/>
          <a:stretch/>
        </p:blipFill>
        <p:spPr>
          <a:xfrm>
            <a:off x="13621874" y="5686211"/>
            <a:ext cx="4626020" cy="51174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1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8" presetClass="entr" presetSubtype="0" accel="50000" fill="hold" grpId="0" nodeType="withEffect">
                                  <p:stCondLst>
                                    <p:cond delay="600"/>
                                  </p:stCondLst>
                                  <p:iterate type="lt">
                                    <p:tmPct val="16667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3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4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5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6" presetClass="emph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19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9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5" presetID="53" presetClass="exit" presetSubtype="32" fill="hold" nodeType="withEffect">
                                  <p:stCondLst>
                                    <p:cond delay="4300"/>
                                  </p:stCondLst>
                                  <p:childTnLst>
                                    <p:anim calcmode="lin" valueType="num">
                                      <p:cBhvr>
                                        <p:cTn id="46" dur="55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5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8" dur="5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5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5" presetClass="exit" presetSubtype="0" fill="hold" nodeType="withEffect">
                                  <p:stCondLst>
                                    <p:cond delay="4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10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de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ac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.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de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/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ac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" presetClass="exit" presetSubtype="2" fill="hold" grpId="1" nodeType="withEffect">
                                  <p:stCondLst>
                                    <p:cond delay="4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2" presetClass="exit" presetSubtype="2" fill="hold" grpId="1" nodeType="withEffect">
                                  <p:stCondLst>
                                    <p:cond delay="44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" presetClass="exit" presetSubtype="2" fill="hold" grpId="1" nodeType="withEffect">
                                  <p:stCondLst>
                                    <p:cond delay="4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31" presetClass="exit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73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31" presetClass="exit" presetSubtype="0" fill="hold" nodeType="withEffect">
                                  <p:stCondLst>
                                    <p:cond delay="4400"/>
                                  </p:stCondLst>
                                  <p:childTnLst>
                                    <p:anim calcmode="lin" valueType="num">
                                      <p:cBhvr>
                                        <p:cTn id="79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6" grpId="0"/>
      <p:bldP spid="6" grpId="1"/>
      <p:bldP spid="7" grpId="0"/>
      <p:bldP spid="7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ANSPARAN">
            <a:extLst>
              <a:ext uri="{FF2B5EF4-FFF2-40B4-BE49-F238E27FC236}">
                <a16:creationId xmlns:a16="http://schemas.microsoft.com/office/drawing/2014/main" xmlns="" id="{935034D7-D4E5-594C-A562-139A86C92F5C}"/>
              </a:ext>
            </a:extLst>
          </p:cNvPr>
          <p:cNvSpPr/>
          <p:nvPr/>
        </p:nvSpPr>
        <p:spPr>
          <a:xfrm rot="5400000">
            <a:off x="-1936081" y="1865897"/>
            <a:ext cx="10365207" cy="6477001"/>
          </a:xfrm>
          <a:prstGeom prst="rect">
            <a:avLst/>
          </a:prstGeom>
          <a:gradFill>
            <a:gsLst>
              <a:gs pos="0">
                <a:schemeClr val="accent1">
                  <a:alpha val="80000"/>
                </a:schemeClr>
              </a:gs>
              <a:gs pos="100000">
                <a:schemeClr val="accent1">
                  <a:lumMod val="75000"/>
                  <a:alpha val="80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RANSPARAN">
            <a:extLst>
              <a:ext uri="{FF2B5EF4-FFF2-40B4-BE49-F238E27FC236}">
                <a16:creationId xmlns:a16="http://schemas.microsoft.com/office/drawing/2014/main" xmlns="" id="{935034D7-D4E5-594C-A562-139A86C92F5C}"/>
              </a:ext>
            </a:extLst>
          </p:cNvPr>
          <p:cNvSpPr/>
          <p:nvPr/>
        </p:nvSpPr>
        <p:spPr>
          <a:xfrm rot="5400000">
            <a:off x="9910010" y="1824790"/>
            <a:ext cx="10287000" cy="6637420"/>
          </a:xfrm>
          <a:prstGeom prst="rect">
            <a:avLst/>
          </a:prstGeom>
          <a:gradFill>
            <a:gsLst>
              <a:gs pos="0">
                <a:schemeClr val="accent1">
                  <a:alpha val="80000"/>
                </a:schemeClr>
              </a:gs>
              <a:gs pos="100000">
                <a:schemeClr val="accent1">
                  <a:lumMod val="75000"/>
                  <a:alpha val="80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xmlns="" id="{33C468DD-5A18-A545-AC65-EA7263E5BCF1}"/>
              </a:ext>
            </a:extLst>
          </p:cNvPr>
          <p:cNvSpPr/>
          <p:nvPr/>
        </p:nvSpPr>
        <p:spPr>
          <a:xfrm>
            <a:off x="2362199" y="1943100"/>
            <a:ext cx="13563600" cy="64008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HANGE TEXT HERE">
            <a:extLst>
              <a:ext uri="{FF2B5EF4-FFF2-40B4-BE49-F238E27FC236}">
                <a16:creationId xmlns:a16="http://schemas.microsoft.com/office/drawing/2014/main" xmlns="" id="{245A309F-2ED6-5445-8B1D-B46E9D148B4E}"/>
              </a:ext>
            </a:extLst>
          </p:cNvPr>
          <p:cNvSpPr txBox="1"/>
          <p:nvPr/>
        </p:nvSpPr>
        <p:spPr>
          <a:xfrm>
            <a:off x="6180590" y="2083531"/>
            <a:ext cx="5926819" cy="1502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1000"/>
              </a:lnSpc>
            </a:pPr>
            <a:r>
              <a:rPr lang="en-ID" sz="8000" b="1" dirty="0" smtClean="0">
                <a:solidFill>
                  <a:schemeClr val="bg1"/>
                </a:solidFill>
                <a:latin typeface="Futura-Bold" pitchFamily="2" charset="0"/>
              </a:rPr>
              <a:t>MORE INFO</a:t>
            </a:r>
            <a:endParaRPr lang="en-US" sz="8000" b="1" dirty="0">
              <a:solidFill>
                <a:schemeClr val="bg1"/>
              </a:solidFill>
              <a:latin typeface="Futura-Bold" pitchFamily="2" charset="0"/>
            </a:endParaRPr>
          </a:p>
        </p:txBody>
      </p:sp>
      <p:sp>
        <p:nvSpPr>
          <p:cNvPr id="11" name="CHANGE TEXT HERE">
            <a:extLst>
              <a:ext uri="{FF2B5EF4-FFF2-40B4-BE49-F238E27FC236}">
                <a16:creationId xmlns="" xmlns:a16="http://schemas.microsoft.com/office/drawing/2014/main" id="{20C2C8C0-D604-4802-9549-C2893EB4CC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75044" y="4432521"/>
            <a:ext cx="677778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eaLnBrk="1" hangingPunct="1"/>
            <a:r>
              <a:rPr lang="en-ID" altLang="en-US" sz="4800" dirty="0" smtClean="0">
                <a:solidFill>
                  <a:schemeClr val="bg1"/>
                </a:solidFill>
                <a:latin typeface="Futura-Bold" pitchFamily="2" charset="0"/>
              </a:rPr>
              <a:t>0895 2900 2944</a:t>
            </a:r>
            <a:endParaRPr lang="en-US" altLang="en-US" sz="4800" dirty="0">
              <a:solidFill>
                <a:schemeClr val="bg1"/>
              </a:solidFill>
              <a:latin typeface="Futura-Bold" pitchFamily="2" charset="0"/>
            </a:endParaRPr>
          </a:p>
        </p:txBody>
      </p:sp>
      <p:sp>
        <p:nvSpPr>
          <p:cNvPr id="12" name="CHANGE TEXT HERE">
            <a:extLst>
              <a:ext uri="{FF2B5EF4-FFF2-40B4-BE49-F238E27FC236}">
                <a16:creationId xmlns="" xmlns:a16="http://schemas.microsoft.com/office/drawing/2014/main" id="{20C2C8C0-D604-4802-9549-C2893EB4CC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0354" y="6354218"/>
            <a:ext cx="14107290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ctr" eaLnBrk="1" hangingPunct="1"/>
            <a:r>
              <a:rPr lang="en-ID" altLang="en-US" sz="4800" dirty="0" smtClean="0">
                <a:solidFill>
                  <a:schemeClr val="bg1"/>
                </a:solidFill>
                <a:latin typeface="Futura-Bold" pitchFamily="2" charset="0"/>
              </a:rPr>
              <a:t>Jl. </a:t>
            </a:r>
            <a:r>
              <a:rPr lang="en-ID" altLang="en-US" sz="4800" dirty="0" err="1" smtClean="0">
                <a:solidFill>
                  <a:schemeClr val="bg1"/>
                </a:solidFill>
                <a:latin typeface="Futura-Bold" pitchFamily="2" charset="0"/>
              </a:rPr>
              <a:t>Janti</a:t>
            </a:r>
            <a:r>
              <a:rPr lang="en-ID" altLang="en-US" sz="4800" dirty="0" smtClean="0">
                <a:solidFill>
                  <a:schemeClr val="bg1"/>
                </a:solidFill>
                <a:latin typeface="Futura-Bold" pitchFamily="2" charset="0"/>
              </a:rPr>
              <a:t> </a:t>
            </a:r>
            <a:r>
              <a:rPr lang="en-ID" altLang="en-US" sz="4800" dirty="0" err="1" smtClean="0">
                <a:solidFill>
                  <a:schemeClr val="bg1"/>
                </a:solidFill>
                <a:latin typeface="Futura-Bold" pitchFamily="2" charset="0"/>
              </a:rPr>
              <a:t>Gg</a:t>
            </a:r>
            <a:r>
              <a:rPr lang="en-ID" altLang="en-US" sz="4800" dirty="0" smtClean="0">
                <a:solidFill>
                  <a:schemeClr val="bg1"/>
                </a:solidFill>
                <a:latin typeface="Futura-Bold" pitchFamily="2" charset="0"/>
              </a:rPr>
              <a:t>. </a:t>
            </a:r>
            <a:r>
              <a:rPr lang="en-ID" altLang="en-US" sz="4800" dirty="0" err="1" smtClean="0">
                <a:solidFill>
                  <a:schemeClr val="bg1"/>
                </a:solidFill>
                <a:latin typeface="Futura-Bold" pitchFamily="2" charset="0"/>
              </a:rPr>
              <a:t>Arjuna</a:t>
            </a:r>
            <a:r>
              <a:rPr lang="en-ID" altLang="en-US" sz="4800" dirty="0" smtClean="0">
                <a:solidFill>
                  <a:schemeClr val="bg1"/>
                </a:solidFill>
                <a:latin typeface="Futura-Bold" pitchFamily="2" charset="0"/>
              </a:rPr>
              <a:t> No 59, </a:t>
            </a:r>
            <a:r>
              <a:rPr lang="en-ID" altLang="en-US" sz="4800" dirty="0" err="1" smtClean="0">
                <a:solidFill>
                  <a:schemeClr val="bg1"/>
                </a:solidFill>
                <a:latin typeface="Futura-Bold" pitchFamily="2" charset="0"/>
              </a:rPr>
              <a:t>Karangjambe</a:t>
            </a:r>
            <a:r>
              <a:rPr lang="en-ID" altLang="en-US" sz="4800" dirty="0" smtClean="0">
                <a:solidFill>
                  <a:schemeClr val="bg1"/>
                </a:solidFill>
                <a:latin typeface="Futura-Bold" pitchFamily="2" charset="0"/>
              </a:rPr>
              <a:t>, </a:t>
            </a:r>
            <a:r>
              <a:rPr lang="en-ID" altLang="en-US" sz="4800" dirty="0" err="1" smtClean="0">
                <a:solidFill>
                  <a:schemeClr val="bg1"/>
                </a:solidFill>
                <a:latin typeface="Futura-Bold" pitchFamily="2" charset="0"/>
              </a:rPr>
              <a:t>Banguntapan</a:t>
            </a:r>
            <a:r>
              <a:rPr lang="en-ID" altLang="en-US" sz="4800" dirty="0" smtClean="0">
                <a:solidFill>
                  <a:schemeClr val="bg1"/>
                </a:solidFill>
                <a:latin typeface="Futura-Bold" pitchFamily="2" charset="0"/>
              </a:rPr>
              <a:t>, </a:t>
            </a:r>
            <a:r>
              <a:rPr lang="en-ID" altLang="en-US" sz="4800" dirty="0" err="1" smtClean="0">
                <a:solidFill>
                  <a:schemeClr val="bg1"/>
                </a:solidFill>
                <a:latin typeface="Futura-Bold" pitchFamily="2" charset="0"/>
              </a:rPr>
              <a:t>Bantul</a:t>
            </a:r>
            <a:r>
              <a:rPr lang="en-ID" altLang="en-US" sz="4800" dirty="0" smtClean="0">
                <a:solidFill>
                  <a:schemeClr val="bg1"/>
                </a:solidFill>
                <a:latin typeface="Futura-Bold" pitchFamily="2" charset="0"/>
              </a:rPr>
              <a:t>, Yogyakarta 55198</a:t>
            </a:r>
            <a:endParaRPr lang="en-US" altLang="en-US" sz="4800" dirty="0">
              <a:solidFill>
                <a:schemeClr val="bg1"/>
              </a:solidFill>
              <a:latin typeface="Futura-Bold" pitchFamily="2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8287923" y="5303476"/>
            <a:ext cx="1712147" cy="99028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769" y="3302929"/>
            <a:ext cx="1250724" cy="1250724"/>
          </a:xfrm>
          <a:prstGeom prst="rect">
            <a:avLst/>
          </a:prstGeom>
        </p:spPr>
      </p:pic>
      <p:sp>
        <p:nvSpPr>
          <p:cNvPr id="10" name="DOT">
            <a:extLst>
              <a:ext uri="{FF2B5EF4-FFF2-40B4-BE49-F238E27FC236}">
                <a16:creationId xmlns="" xmlns:a16="http://schemas.microsoft.com/office/drawing/2014/main" id="{4132F192-9217-40AD-A71C-947A649D974F}"/>
              </a:ext>
            </a:extLst>
          </p:cNvPr>
          <p:cNvSpPr>
            <a:spLocks noEditPoints="1"/>
          </p:cNvSpPr>
          <p:nvPr/>
        </p:nvSpPr>
        <p:spPr bwMode="auto">
          <a:xfrm>
            <a:off x="-40648" y="97781"/>
            <a:ext cx="5222248" cy="3830510"/>
          </a:xfrm>
          <a:custGeom>
            <a:avLst/>
            <a:gdLst>
              <a:gd name="T0" fmla="*/ 62 w 1912"/>
              <a:gd name="T1" fmla="*/ 1343 h 1343"/>
              <a:gd name="T2" fmla="*/ 62 w 1912"/>
              <a:gd name="T3" fmla="*/ 1219 h 1343"/>
              <a:gd name="T4" fmla="*/ 1912 w 1912"/>
              <a:gd name="T5" fmla="*/ 62 h 1343"/>
              <a:gd name="T6" fmla="*/ 1788 w 1912"/>
              <a:gd name="T7" fmla="*/ 62 h 1343"/>
              <a:gd name="T8" fmla="*/ 1912 w 1912"/>
              <a:gd name="T9" fmla="*/ 62 h 1343"/>
              <a:gd name="T10" fmla="*/ 1492 w 1912"/>
              <a:gd name="T11" fmla="*/ 124 h 1343"/>
              <a:gd name="T12" fmla="*/ 1492 w 1912"/>
              <a:gd name="T13" fmla="*/ 0 h 1343"/>
              <a:gd name="T14" fmla="*/ 1197 w 1912"/>
              <a:gd name="T15" fmla="*/ 62 h 1343"/>
              <a:gd name="T16" fmla="*/ 1073 w 1912"/>
              <a:gd name="T17" fmla="*/ 62 h 1343"/>
              <a:gd name="T18" fmla="*/ 1197 w 1912"/>
              <a:gd name="T19" fmla="*/ 62 h 1343"/>
              <a:gd name="T20" fmla="*/ 777 w 1912"/>
              <a:gd name="T21" fmla="*/ 124 h 1343"/>
              <a:gd name="T22" fmla="*/ 777 w 1912"/>
              <a:gd name="T23" fmla="*/ 0 h 1343"/>
              <a:gd name="T24" fmla="*/ 482 w 1912"/>
              <a:gd name="T25" fmla="*/ 62 h 1343"/>
              <a:gd name="T26" fmla="*/ 358 w 1912"/>
              <a:gd name="T27" fmla="*/ 62 h 1343"/>
              <a:gd name="T28" fmla="*/ 482 w 1912"/>
              <a:gd name="T29" fmla="*/ 62 h 1343"/>
              <a:gd name="T30" fmla="*/ 62 w 1912"/>
              <a:gd name="T31" fmla="*/ 124 h 1343"/>
              <a:gd name="T32" fmla="*/ 62 w 1912"/>
              <a:gd name="T33" fmla="*/ 0 h 1343"/>
              <a:gd name="T34" fmla="*/ 1912 w 1912"/>
              <a:gd name="T35" fmla="*/ 468 h 1343"/>
              <a:gd name="T36" fmla="*/ 1788 w 1912"/>
              <a:gd name="T37" fmla="*/ 468 h 1343"/>
              <a:gd name="T38" fmla="*/ 1912 w 1912"/>
              <a:gd name="T39" fmla="*/ 468 h 1343"/>
              <a:gd name="T40" fmla="*/ 1492 w 1912"/>
              <a:gd name="T41" fmla="*/ 531 h 1343"/>
              <a:gd name="T42" fmla="*/ 1492 w 1912"/>
              <a:gd name="T43" fmla="*/ 406 h 1343"/>
              <a:gd name="T44" fmla="*/ 1197 w 1912"/>
              <a:gd name="T45" fmla="*/ 468 h 1343"/>
              <a:gd name="T46" fmla="*/ 1073 w 1912"/>
              <a:gd name="T47" fmla="*/ 468 h 1343"/>
              <a:gd name="T48" fmla="*/ 1197 w 1912"/>
              <a:gd name="T49" fmla="*/ 468 h 1343"/>
              <a:gd name="T50" fmla="*/ 777 w 1912"/>
              <a:gd name="T51" fmla="*/ 531 h 1343"/>
              <a:gd name="T52" fmla="*/ 777 w 1912"/>
              <a:gd name="T53" fmla="*/ 406 h 1343"/>
              <a:gd name="T54" fmla="*/ 482 w 1912"/>
              <a:gd name="T55" fmla="*/ 468 h 1343"/>
              <a:gd name="T56" fmla="*/ 358 w 1912"/>
              <a:gd name="T57" fmla="*/ 468 h 1343"/>
              <a:gd name="T58" fmla="*/ 482 w 1912"/>
              <a:gd name="T59" fmla="*/ 468 h 1343"/>
              <a:gd name="T60" fmla="*/ 62 w 1912"/>
              <a:gd name="T61" fmla="*/ 531 h 1343"/>
              <a:gd name="T62" fmla="*/ 62 w 1912"/>
              <a:gd name="T63" fmla="*/ 406 h 1343"/>
              <a:gd name="T64" fmla="*/ 1912 w 1912"/>
              <a:gd name="T65" fmla="*/ 875 h 1343"/>
              <a:gd name="T66" fmla="*/ 1788 w 1912"/>
              <a:gd name="T67" fmla="*/ 875 h 1343"/>
              <a:gd name="T68" fmla="*/ 1912 w 1912"/>
              <a:gd name="T69" fmla="*/ 875 h 1343"/>
              <a:gd name="T70" fmla="*/ 1492 w 1912"/>
              <a:gd name="T71" fmla="*/ 937 h 1343"/>
              <a:gd name="T72" fmla="*/ 1492 w 1912"/>
              <a:gd name="T73" fmla="*/ 812 h 1343"/>
              <a:gd name="T74" fmla="*/ 1197 w 1912"/>
              <a:gd name="T75" fmla="*/ 875 h 1343"/>
              <a:gd name="T76" fmla="*/ 1073 w 1912"/>
              <a:gd name="T77" fmla="*/ 875 h 1343"/>
              <a:gd name="T78" fmla="*/ 1197 w 1912"/>
              <a:gd name="T79" fmla="*/ 875 h 1343"/>
              <a:gd name="T80" fmla="*/ 777 w 1912"/>
              <a:gd name="T81" fmla="*/ 937 h 1343"/>
              <a:gd name="T82" fmla="*/ 777 w 1912"/>
              <a:gd name="T83" fmla="*/ 812 h 1343"/>
              <a:gd name="T84" fmla="*/ 482 w 1912"/>
              <a:gd name="T85" fmla="*/ 875 h 1343"/>
              <a:gd name="T86" fmla="*/ 358 w 1912"/>
              <a:gd name="T87" fmla="*/ 875 h 1343"/>
              <a:gd name="T88" fmla="*/ 482 w 1912"/>
              <a:gd name="T89" fmla="*/ 875 h 1343"/>
              <a:gd name="T90" fmla="*/ 62 w 1912"/>
              <a:gd name="T91" fmla="*/ 937 h 1343"/>
              <a:gd name="T92" fmla="*/ 62 w 1912"/>
              <a:gd name="T93" fmla="*/ 812 h 1343"/>
              <a:gd name="T94" fmla="*/ 1912 w 1912"/>
              <a:gd name="T95" fmla="*/ 1281 h 1343"/>
              <a:gd name="T96" fmla="*/ 1788 w 1912"/>
              <a:gd name="T97" fmla="*/ 1281 h 1343"/>
              <a:gd name="T98" fmla="*/ 1912 w 1912"/>
              <a:gd name="T99" fmla="*/ 1281 h 1343"/>
              <a:gd name="T100" fmla="*/ 1492 w 1912"/>
              <a:gd name="T101" fmla="*/ 1343 h 1343"/>
              <a:gd name="T102" fmla="*/ 1492 w 1912"/>
              <a:gd name="T103" fmla="*/ 1219 h 1343"/>
              <a:gd name="T104" fmla="*/ 1197 w 1912"/>
              <a:gd name="T105" fmla="*/ 1281 h 1343"/>
              <a:gd name="T106" fmla="*/ 1073 w 1912"/>
              <a:gd name="T107" fmla="*/ 1281 h 1343"/>
              <a:gd name="T108" fmla="*/ 1197 w 1912"/>
              <a:gd name="T109" fmla="*/ 1281 h 1343"/>
              <a:gd name="T110" fmla="*/ 777 w 1912"/>
              <a:gd name="T111" fmla="*/ 1343 h 1343"/>
              <a:gd name="T112" fmla="*/ 777 w 1912"/>
              <a:gd name="T113" fmla="*/ 1219 h 1343"/>
              <a:gd name="T114" fmla="*/ 482 w 1912"/>
              <a:gd name="T115" fmla="*/ 1281 h 1343"/>
              <a:gd name="T116" fmla="*/ 358 w 1912"/>
              <a:gd name="T117" fmla="*/ 1281 h 1343"/>
              <a:gd name="T118" fmla="*/ 482 w 1912"/>
              <a:gd name="T119" fmla="*/ 1281 h 1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912" h="1343">
                <a:moveTo>
                  <a:pt x="124" y="1281"/>
                </a:moveTo>
                <a:cubicBezTo>
                  <a:pt x="124" y="1315"/>
                  <a:pt x="97" y="1343"/>
                  <a:pt x="62" y="1343"/>
                </a:cubicBezTo>
                <a:cubicBezTo>
                  <a:pt x="28" y="1343"/>
                  <a:pt x="0" y="1315"/>
                  <a:pt x="0" y="1281"/>
                </a:cubicBezTo>
                <a:cubicBezTo>
                  <a:pt x="0" y="1246"/>
                  <a:pt x="28" y="1219"/>
                  <a:pt x="62" y="1219"/>
                </a:cubicBezTo>
                <a:cubicBezTo>
                  <a:pt x="97" y="1219"/>
                  <a:pt x="124" y="1246"/>
                  <a:pt x="124" y="1281"/>
                </a:cubicBezTo>
                <a:close/>
                <a:moveTo>
                  <a:pt x="1912" y="62"/>
                </a:moveTo>
                <a:cubicBezTo>
                  <a:pt x="1912" y="97"/>
                  <a:pt x="1884" y="124"/>
                  <a:pt x="1850" y="124"/>
                </a:cubicBezTo>
                <a:cubicBezTo>
                  <a:pt x="1816" y="124"/>
                  <a:pt x="1788" y="97"/>
                  <a:pt x="1788" y="62"/>
                </a:cubicBezTo>
                <a:cubicBezTo>
                  <a:pt x="1788" y="28"/>
                  <a:pt x="1816" y="0"/>
                  <a:pt x="1850" y="0"/>
                </a:cubicBezTo>
                <a:cubicBezTo>
                  <a:pt x="1884" y="0"/>
                  <a:pt x="1912" y="28"/>
                  <a:pt x="1912" y="62"/>
                </a:cubicBezTo>
                <a:close/>
                <a:moveTo>
                  <a:pt x="1555" y="62"/>
                </a:moveTo>
                <a:cubicBezTo>
                  <a:pt x="1555" y="97"/>
                  <a:pt x="1527" y="124"/>
                  <a:pt x="1492" y="124"/>
                </a:cubicBezTo>
                <a:cubicBezTo>
                  <a:pt x="1458" y="124"/>
                  <a:pt x="1430" y="97"/>
                  <a:pt x="1430" y="62"/>
                </a:cubicBezTo>
                <a:cubicBezTo>
                  <a:pt x="1430" y="28"/>
                  <a:pt x="1458" y="0"/>
                  <a:pt x="1492" y="0"/>
                </a:cubicBezTo>
                <a:cubicBezTo>
                  <a:pt x="1527" y="0"/>
                  <a:pt x="1555" y="28"/>
                  <a:pt x="1555" y="62"/>
                </a:cubicBezTo>
                <a:close/>
                <a:moveTo>
                  <a:pt x="1197" y="62"/>
                </a:moveTo>
                <a:cubicBezTo>
                  <a:pt x="1197" y="97"/>
                  <a:pt x="1169" y="124"/>
                  <a:pt x="1135" y="124"/>
                </a:cubicBezTo>
                <a:cubicBezTo>
                  <a:pt x="1101" y="124"/>
                  <a:pt x="1073" y="97"/>
                  <a:pt x="1073" y="62"/>
                </a:cubicBezTo>
                <a:cubicBezTo>
                  <a:pt x="1073" y="28"/>
                  <a:pt x="1101" y="0"/>
                  <a:pt x="1135" y="0"/>
                </a:cubicBezTo>
                <a:cubicBezTo>
                  <a:pt x="1169" y="0"/>
                  <a:pt x="1197" y="28"/>
                  <a:pt x="1197" y="62"/>
                </a:cubicBezTo>
                <a:close/>
                <a:moveTo>
                  <a:pt x="839" y="62"/>
                </a:moveTo>
                <a:cubicBezTo>
                  <a:pt x="839" y="97"/>
                  <a:pt x="812" y="124"/>
                  <a:pt x="777" y="124"/>
                </a:cubicBezTo>
                <a:cubicBezTo>
                  <a:pt x="743" y="124"/>
                  <a:pt x="715" y="97"/>
                  <a:pt x="715" y="62"/>
                </a:cubicBezTo>
                <a:cubicBezTo>
                  <a:pt x="715" y="28"/>
                  <a:pt x="743" y="0"/>
                  <a:pt x="777" y="0"/>
                </a:cubicBezTo>
                <a:cubicBezTo>
                  <a:pt x="812" y="0"/>
                  <a:pt x="839" y="28"/>
                  <a:pt x="839" y="62"/>
                </a:cubicBezTo>
                <a:close/>
                <a:moveTo>
                  <a:pt x="482" y="62"/>
                </a:moveTo>
                <a:cubicBezTo>
                  <a:pt x="482" y="97"/>
                  <a:pt x="454" y="124"/>
                  <a:pt x="420" y="124"/>
                </a:cubicBezTo>
                <a:cubicBezTo>
                  <a:pt x="385" y="124"/>
                  <a:pt x="358" y="97"/>
                  <a:pt x="358" y="62"/>
                </a:cubicBezTo>
                <a:cubicBezTo>
                  <a:pt x="358" y="28"/>
                  <a:pt x="385" y="0"/>
                  <a:pt x="420" y="0"/>
                </a:cubicBezTo>
                <a:cubicBezTo>
                  <a:pt x="454" y="0"/>
                  <a:pt x="482" y="28"/>
                  <a:pt x="482" y="62"/>
                </a:cubicBezTo>
                <a:close/>
                <a:moveTo>
                  <a:pt x="124" y="62"/>
                </a:moveTo>
                <a:cubicBezTo>
                  <a:pt x="124" y="97"/>
                  <a:pt x="97" y="124"/>
                  <a:pt x="62" y="124"/>
                </a:cubicBezTo>
                <a:cubicBezTo>
                  <a:pt x="28" y="124"/>
                  <a:pt x="0" y="97"/>
                  <a:pt x="0" y="62"/>
                </a:cubicBezTo>
                <a:cubicBezTo>
                  <a:pt x="0" y="28"/>
                  <a:pt x="28" y="0"/>
                  <a:pt x="62" y="0"/>
                </a:cubicBezTo>
                <a:cubicBezTo>
                  <a:pt x="97" y="0"/>
                  <a:pt x="124" y="28"/>
                  <a:pt x="124" y="62"/>
                </a:cubicBezTo>
                <a:close/>
                <a:moveTo>
                  <a:pt x="1912" y="468"/>
                </a:moveTo>
                <a:cubicBezTo>
                  <a:pt x="1912" y="503"/>
                  <a:pt x="1884" y="531"/>
                  <a:pt x="1850" y="531"/>
                </a:cubicBezTo>
                <a:cubicBezTo>
                  <a:pt x="1816" y="531"/>
                  <a:pt x="1788" y="503"/>
                  <a:pt x="1788" y="468"/>
                </a:cubicBezTo>
                <a:cubicBezTo>
                  <a:pt x="1788" y="434"/>
                  <a:pt x="1816" y="406"/>
                  <a:pt x="1850" y="406"/>
                </a:cubicBezTo>
                <a:cubicBezTo>
                  <a:pt x="1884" y="406"/>
                  <a:pt x="1912" y="434"/>
                  <a:pt x="1912" y="468"/>
                </a:cubicBezTo>
                <a:close/>
                <a:moveTo>
                  <a:pt x="1555" y="468"/>
                </a:moveTo>
                <a:cubicBezTo>
                  <a:pt x="1555" y="503"/>
                  <a:pt x="1527" y="531"/>
                  <a:pt x="1492" y="531"/>
                </a:cubicBezTo>
                <a:cubicBezTo>
                  <a:pt x="1458" y="531"/>
                  <a:pt x="1430" y="503"/>
                  <a:pt x="1430" y="468"/>
                </a:cubicBezTo>
                <a:cubicBezTo>
                  <a:pt x="1430" y="434"/>
                  <a:pt x="1458" y="406"/>
                  <a:pt x="1492" y="406"/>
                </a:cubicBezTo>
                <a:cubicBezTo>
                  <a:pt x="1527" y="406"/>
                  <a:pt x="1555" y="434"/>
                  <a:pt x="1555" y="468"/>
                </a:cubicBezTo>
                <a:close/>
                <a:moveTo>
                  <a:pt x="1197" y="468"/>
                </a:moveTo>
                <a:cubicBezTo>
                  <a:pt x="1197" y="503"/>
                  <a:pt x="1169" y="531"/>
                  <a:pt x="1135" y="531"/>
                </a:cubicBezTo>
                <a:cubicBezTo>
                  <a:pt x="1101" y="531"/>
                  <a:pt x="1073" y="503"/>
                  <a:pt x="1073" y="468"/>
                </a:cubicBezTo>
                <a:cubicBezTo>
                  <a:pt x="1073" y="434"/>
                  <a:pt x="1101" y="406"/>
                  <a:pt x="1135" y="406"/>
                </a:cubicBezTo>
                <a:cubicBezTo>
                  <a:pt x="1169" y="406"/>
                  <a:pt x="1197" y="434"/>
                  <a:pt x="1197" y="468"/>
                </a:cubicBezTo>
                <a:close/>
                <a:moveTo>
                  <a:pt x="839" y="468"/>
                </a:moveTo>
                <a:cubicBezTo>
                  <a:pt x="839" y="503"/>
                  <a:pt x="812" y="531"/>
                  <a:pt x="777" y="531"/>
                </a:cubicBezTo>
                <a:cubicBezTo>
                  <a:pt x="743" y="531"/>
                  <a:pt x="715" y="503"/>
                  <a:pt x="715" y="468"/>
                </a:cubicBezTo>
                <a:cubicBezTo>
                  <a:pt x="715" y="434"/>
                  <a:pt x="743" y="406"/>
                  <a:pt x="777" y="406"/>
                </a:cubicBezTo>
                <a:cubicBezTo>
                  <a:pt x="812" y="406"/>
                  <a:pt x="839" y="434"/>
                  <a:pt x="839" y="468"/>
                </a:cubicBezTo>
                <a:close/>
                <a:moveTo>
                  <a:pt x="482" y="468"/>
                </a:moveTo>
                <a:cubicBezTo>
                  <a:pt x="482" y="503"/>
                  <a:pt x="454" y="531"/>
                  <a:pt x="420" y="531"/>
                </a:cubicBezTo>
                <a:cubicBezTo>
                  <a:pt x="385" y="531"/>
                  <a:pt x="358" y="503"/>
                  <a:pt x="358" y="468"/>
                </a:cubicBezTo>
                <a:cubicBezTo>
                  <a:pt x="358" y="434"/>
                  <a:pt x="385" y="406"/>
                  <a:pt x="420" y="406"/>
                </a:cubicBezTo>
                <a:cubicBezTo>
                  <a:pt x="454" y="406"/>
                  <a:pt x="482" y="434"/>
                  <a:pt x="482" y="468"/>
                </a:cubicBezTo>
                <a:close/>
                <a:moveTo>
                  <a:pt x="124" y="468"/>
                </a:moveTo>
                <a:cubicBezTo>
                  <a:pt x="124" y="503"/>
                  <a:pt x="97" y="531"/>
                  <a:pt x="62" y="531"/>
                </a:cubicBezTo>
                <a:cubicBezTo>
                  <a:pt x="28" y="531"/>
                  <a:pt x="0" y="503"/>
                  <a:pt x="0" y="468"/>
                </a:cubicBezTo>
                <a:cubicBezTo>
                  <a:pt x="0" y="434"/>
                  <a:pt x="28" y="406"/>
                  <a:pt x="62" y="406"/>
                </a:cubicBezTo>
                <a:cubicBezTo>
                  <a:pt x="97" y="406"/>
                  <a:pt x="124" y="434"/>
                  <a:pt x="124" y="468"/>
                </a:cubicBezTo>
                <a:close/>
                <a:moveTo>
                  <a:pt x="1912" y="875"/>
                </a:moveTo>
                <a:cubicBezTo>
                  <a:pt x="1912" y="909"/>
                  <a:pt x="1884" y="937"/>
                  <a:pt x="1850" y="937"/>
                </a:cubicBezTo>
                <a:cubicBezTo>
                  <a:pt x="1816" y="937"/>
                  <a:pt x="1788" y="909"/>
                  <a:pt x="1788" y="875"/>
                </a:cubicBezTo>
                <a:cubicBezTo>
                  <a:pt x="1788" y="840"/>
                  <a:pt x="1816" y="812"/>
                  <a:pt x="1850" y="812"/>
                </a:cubicBezTo>
                <a:cubicBezTo>
                  <a:pt x="1884" y="812"/>
                  <a:pt x="1912" y="840"/>
                  <a:pt x="1912" y="875"/>
                </a:cubicBezTo>
                <a:close/>
                <a:moveTo>
                  <a:pt x="1555" y="875"/>
                </a:moveTo>
                <a:cubicBezTo>
                  <a:pt x="1555" y="909"/>
                  <a:pt x="1527" y="937"/>
                  <a:pt x="1492" y="937"/>
                </a:cubicBezTo>
                <a:cubicBezTo>
                  <a:pt x="1458" y="937"/>
                  <a:pt x="1430" y="909"/>
                  <a:pt x="1430" y="875"/>
                </a:cubicBezTo>
                <a:cubicBezTo>
                  <a:pt x="1430" y="840"/>
                  <a:pt x="1458" y="812"/>
                  <a:pt x="1492" y="812"/>
                </a:cubicBezTo>
                <a:cubicBezTo>
                  <a:pt x="1527" y="812"/>
                  <a:pt x="1555" y="840"/>
                  <a:pt x="1555" y="875"/>
                </a:cubicBezTo>
                <a:close/>
                <a:moveTo>
                  <a:pt x="1197" y="875"/>
                </a:moveTo>
                <a:cubicBezTo>
                  <a:pt x="1197" y="909"/>
                  <a:pt x="1169" y="937"/>
                  <a:pt x="1135" y="937"/>
                </a:cubicBezTo>
                <a:cubicBezTo>
                  <a:pt x="1101" y="937"/>
                  <a:pt x="1073" y="909"/>
                  <a:pt x="1073" y="875"/>
                </a:cubicBezTo>
                <a:cubicBezTo>
                  <a:pt x="1073" y="840"/>
                  <a:pt x="1101" y="812"/>
                  <a:pt x="1135" y="812"/>
                </a:cubicBezTo>
                <a:cubicBezTo>
                  <a:pt x="1169" y="812"/>
                  <a:pt x="1197" y="840"/>
                  <a:pt x="1197" y="875"/>
                </a:cubicBezTo>
                <a:close/>
                <a:moveTo>
                  <a:pt x="839" y="875"/>
                </a:moveTo>
                <a:cubicBezTo>
                  <a:pt x="839" y="909"/>
                  <a:pt x="812" y="937"/>
                  <a:pt x="777" y="937"/>
                </a:cubicBezTo>
                <a:cubicBezTo>
                  <a:pt x="743" y="937"/>
                  <a:pt x="715" y="909"/>
                  <a:pt x="715" y="875"/>
                </a:cubicBezTo>
                <a:cubicBezTo>
                  <a:pt x="715" y="840"/>
                  <a:pt x="743" y="812"/>
                  <a:pt x="777" y="812"/>
                </a:cubicBezTo>
                <a:cubicBezTo>
                  <a:pt x="812" y="812"/>
                  <a:pt x="839" y="840"/>
                  <a:pt x="839" y="875"/>
                </a:cubicBezTo>
                <a:close/>
                <a:moveTo>
                  <a:pt x="482" y="875"/>
                </a:moveTo>
                <a:cubicBezTo>
                  <a:pt x="482" y="909"/>
                  <a:pt x="454" y="937"/>
                  <a:pt x="420" y="937"/>
                </a:cubicBezTo>
                <a:cubicBezTo>
                  <a:pt x="385" y="937"/>
                  <a:pt x="358" y="909"/>
                  <a:pt x="358" y="875"/>
                </a:cubicBezTo>
                <a:cubicBezTo>
                  <a:pt x="358" y="840"/>
                  <a:pt x="385" y="812"/>
                  <a:pt x="420" y="812"/>
                </a:cubicBezTo>
                <a:cubicBezTo>
                  <a:pt x="454" y="812"/>
                  <a:pt x="482" y="840"/>
                  <a:pt x="482" y="875"/>
                </a:cubicBezTo>
                <a:close/>
                <a:moveTo>
                  <a:pt x="124" y="875"/>
                </a:moveTo>
                <a:cubicBezTo>
                  <a:pt x="124" y="909"/>
                  <a:pt x="97" y="937"/>
                  <a:pt x="62" y="937"/>
                </a:cubicBezTo>
                <a:cubicBezTo>
                  <a:pt x="28" y="937"/>
                  <a:pt x="0" y="909"/>
                  <a:pt x="0" y="875"/>
                </a:cubicBezTo>
                <a:cubicBezTo>
                  <a:pt x="0" y="840"/>
                  <a:pt x="28" y="812"/>
                  <a:pt x="62" y="812"/>
                </a:cubicBezTo>
                <a:cubicBezTo>
                  <a:pt x="97" y="812"/>
                  <a:pt x="124" y="840"/>
                  <a:pt x="124" y="875"/>
                </a:cubicBezTo>
                <a:close/>
                <a:moveTo>
                  <a:pt x="1912" y="1281"/>
                </a:moveTo>
                <a:cubicBezTo>
                  <a:pt x="1912" y="1315"/>
                  <a:pt x="1884" y="1343"/>
                  <a:pt x="1850" y="1343"/>
                </a:cubicBezTo>
                <a:cubicBezTo>
                  <a:pt x="1816" y="1343"/>
                  <a:pt x="1788" y="1315"/>
                  <a:pt x="1788" y="1281"/>
                </a:cubicBezTo>
                <a:cubicBezTo>
                  <a:pt x="1788" y="1246"/>
                  <a:pt x="1816" y="1219"/>
                  <a:pt x="1850" y="1219"/>
                </a:cubicBezTo>
                <a:cubicBezTo>
                  <a:pt x="1884" y="1219"/>
                  <a:pt x="1912" y="1246"/>
                  <a:pt x="1912" y="1281"/>
                </a:cubicBezTo>
                <a:close/>
                <a:moveTo>
                  <a:pt x="1555" y="1281"/>
                </a:moveTo>
                <a:cubicBezTo>
                  <a:pt x="1555" y="1315"/>
                  <a:pt x="1527" y="1343"/>
                  <a:pt x="1492" y="1343"/>
                </a:cubicBezTo>
                <a:cubicBezTo>
                  <a:pt x="1458" y="1343"/>
                  <a:pt x="1430" y="1315"/>
                  <a:pt x="1430" y="1281"/>
                </a:cubicBezTo>
                <a:cubicBezTo>
                  <a:pt x="1430" y="1246"/>
                  <a:pt x="1458" y="1219"/>
                  <a:pt x="1492" y="1219"/>
                </a:cubicBezTo>
                <a:cubicBezTo>
                  <a:pt x="1527" y="1219"/>
                  <a:pt x="1555" y="1246"/>
                  <a:pt x="1555" y="1281"/>
                </a:cubicBezTo>
                <a:close/>
                <a:moveTo>
                  <a:pt x="1197" y="1281"/>
                </a:moveTo>
                <a:cubicBezTo>
                  <a:pt x="1197" y="1315"/>
                  <a:pt x="1169" y="1343"/>
                  <a:pt x="1135" y="1343"/>
                </a:cubicBezTo>
                <a:cubicBezTo>
                  <a:pt x="1101" y="1343"/>
                  <a:pt x="1073" y="1315"/>
                  <a:pt x="1073" y="1281"/>
                </a:cubicBezTo>
                <a:cubicBezTo>
                  <a:pt x="1073" y="1246"/>
                  <a:pt x="1101" y="1219"/>
                  <a:pt x="1135" y="1219"/>
                </a:cubicBezTo>
                <a:cubicBezTo>
                  <a:pt x="1169" y="1219"/>
                  <a:pt x="1197" y="1246"/>
                  <a:pt x="1197" y="1281"/>
                </a:cubicBezTo>
                <a:close/>
                <a:moveTo>
                  <a:pt x="839" y="1281"/>
                </a:moveTo>
                <a:cubicBezTo>
                  <a:pt x="839" y="1315"/>
                  <a:pt x="812" y="1343"/>
                  <a:pt x="777" y="1343"/>
                </a:cubicBezTo>
                <a:cubicBezTo>
                  <a:pt x="743" y="1343"/>
                  <a:pt x="715" y="1315"/>
                  <a:pt x="715" y="1281"/>
                </a:cubicBezTo>
                <a:cubicBezTo>
                  <a:pt x="715" y="1246"/>
                  <a:pt x="743" y="1219"/>
                  <a:pt x="777" y="1219"/>
                </a:cubicBezTo>
                <a:cubicBezTo>
                  <a:pt x="812" y="1219"/>
                  <a:pt x="839" y="1246"/>
                  <a:pt x="839" y="1281"/>
                </a:cubicBezTo>
                <a:close/>
                <a:moveTo>
                  <a:pt x="482" y="1281"/>
                </a:moveTo>
                <a:cubicBezTo>
                  <a:pt x="482" y="1315"/>
                  <a:pt x="454" y="1343"/>
                  <a:pt x="420" y="1343"/>
                </a:cubicBezTo>
                <a:cubicBezTo>
                  <a:pt x="385" y="1343"/>
                  <a:pt x="358" y="1315"/>
                  <a:pt x="358" y="1281"/>
                </a:cubicBezTo>
                <a:cubicBezTo>
                  <a:pt x="358" y="1246"/>
                  <a:pt x="385" y="1219"/>
                  <a:pt x="420" y="1219"/>
                </a:cubicBezTo>
                <a:cubicBezTo>
                  <a:pt x="454" y="1219"/>
                  <a:pt x="482" y="1246"/>
                  <a:pt x="482" y="128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83645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1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1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6" presetClass="emph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16" dur="100" fill="hold"/>
                                        <p:tgtEl>
                                          <p:spTgt spid="7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8" presetClass="emph" presetSubtype="0" decel="100000" fill="hold" grpId="3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21600000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45" presetClass="entr" presetSubtype="0" fill="hold" grpId="4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6" presetClass="emph" presetSubtype="0" decel="100000" fill="hold" grpId="5" nodeType="withEffect">
                                  <p:stCondLst>
                                    <p:cond delay="4100"/>
                                  </p:stCondLst>
                                  <p:childTnLst>
                                    <p:animScale>
                                      <p:cBhvr>
                                        <p:cTn id="27" dur="850" fill="hold"/>
                                        <p:tgtEl>
                                          <p:spTgt spid="7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2" presetClass="exit" presetSubtype="8" accel="100000" fill="hold" grpId="6" nodeType="withEffect">
                                  <p:stCondLst>
                                    <p:cond delay="5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8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8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45" presetClass="exit" presetSubtype="0" fill="hold" grpId="7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8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8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8" presetClass="emph" presetSubtype="0" decel="100000" fill="hold" grpId="8" nodeType="withEffect">
                                  <p:stCondLst>
                                    <p:cond delay="4400"/>
                                  </p:stCondLst>
                                  <p:childTnLst>
                                    <p:animRot by="10800000">
                                      <p:cBhvr>
                                        <p:cTn id="38" dur="8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0" presetClass="entr" presetSubtype="0" spd="120000" accel="50000" decel="5000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4375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1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+#ppt_h/2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-#ppt_w/6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3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/2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333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h-#ppt_h/3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5" dur="333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#ppt_w/6"/>
                                          </p:val>
                                        </p:tav>
                                        <p:tav tm="100000">
                                          <p:val>
                                            <p:strVal val="#ppt_w+#ppt_h/3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333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/3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7" dur="418" fill="hold">
                                          <p:stCondLst>
                                            <p:cond delay="583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8" dur="418" fill="hold">
                                          <p:stCondLst>
                                            <p:cond delay="583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9" dur="418" fill="hold">
                                          <p:stCondLst>
                                            <p:cond delay="583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6" presetClass="emph" presetSubtype="0" decel="100000" fill="hold" grpId="1" nodeType="withEffect">
                                  <p:stCondLst>
                                    <p:cond delay="38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Scale>
                                      <p:cBhvr>
                                        <p:cTn id="51" dur="400" fill="hold"/>
                                        <p:tgtEl>
                                          <p:spTgt spid="8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8" presetClass="emph" presetSubtype="0" accel="100000" fill="hold" grpId="2" nodeType="withEffect">
                                  <p:stCondLst>
                                    <p:cond delay="39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Rot by="420000">
                                      <p:cBhvr>
                                        <p:cTn id="53" dur="6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4" presetID="2" presetClass="exit" presetSubtype="8" accel="100000" fill="hold" grpId="3" nodeType="withEffect">
                                  <p:stCondLst>
                                    <p:cond delay="5000"/>
                                  </p:stCondLst>
                                  <p:iterate type="lt">
                                    <p:tmPct val="1562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55" dur="8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8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3571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xit" presetSubtype="2" accel="60000" decel="40000" fill="hold" grpId="1" nodeType="withEffect">
                                  <p:stCondLst>
                                    <p:cond delay="5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65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0" presetClass="entr" presetSubtype="0" fill="hold" grpId="0" nodeType="withEffect">
                                  <p:stCondLst>
                                    <p:cond delay="1100"/>
                                  </p:stCondLst>
                                  <p:iterate type="lt">
                                    <p:tmPct val="3571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xit" presetSubtype="2" accel="60000" decel="40000" fill="hold" grpId="1" nodeType="withEffect">
                                  <p:stCondLst>
                                    <p:cond delay="5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75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8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8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5" presetClass="exit" presetSubtype="0" fill="hold" nodeType="withEffect">
                                  <p:stCondLst>
                                    <p:cond delay="5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10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5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de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ac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.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de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/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ac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5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10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5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de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ac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.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de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/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ac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22" presetClass="entr" presetSubtype="8" repeatCount="indefinite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31" presetClass="exit" presetSubtype="0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8" dur="75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75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750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1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  <p:bldP spid="4" grpId="2" animBg="1"/>
      <p:bldP spid="5" grpId="1" animBg="1"/>
      <p:bldP spid="5" grpId="2" animBg="1"/>
      <p:bldP spid="7" grpId="0" animBg="1"/>
      <p:bldP spid="7" grpId="1" animBg="1"/>
      <p:bldP spid="7" grpId="2" animBg="1"/>
      <p:bldP spid="7" grpId="3" animBg="1"/>
      <p:bldP spid="7" grpId="4" animBg="1"/>
      <p:bldP spid="7" grpId="5" animBg="1"/>
      <p:bldP spid="7" grpId="6" animBg="1"/>
      <p:bldP spid="7" grpId="7" animBg="1"/>
      <p:bldP spid="7" grpId="8" animBg="1"/>
      <p:bldP spid="8" grpId="0"/>
      <p:bldP spid="8" grpId="1"/>
      <p:bldP spid="8" grpId="2"/>
      <p:bldP spid="8" grpId="3"/>
      <p:bldP spid="11" grpId="0"/>
      <p:bldP spid="11" grpId="1"/>
      <p:bldP spid="12" grpId="0"/>
      <p:bldP spid="12" grpId="1"/>
      <p:bldP spid="10" grpId="0" animBg="1"/>
      <p:bldP spid="10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3D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2700000">
            <a:off x="10602289" y="-6328955"/>
            <a:ext cx="8655894" cy="17276940"/>
          </a:xfrm>
          <a:prstGeom prst="rect">
            <a:avLst/>
          </a:prstGeom>
          <a:solidFill>
            <a:srgbClr val="F8FBFD"/>
          </a:solidFill>
        </p:spPr>
      </p:sp>
      <p:sp>
        <p:nvSpPr>
          <p:cNvPr id="5" name="TextBox 5"/>
          <p:cNvSpPr txBox="1"/>
          <p:nvPr/>
        </p:nvSpPr>
        <p:spPr>
          <a:xfrm>
            <a:off x="553166" y="3695520"/>
            <a:ext cx="8971834" cy="50321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Seven </a:t>
            </a:r>
            <a:r>
              <a:rPr lang="en-US" sz="4400" i="1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Inc</a:t>
            </a:r>
            <a:r>
              <a:rPr lang="en-US" sz="44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 </a:t>
            </a:r>
            <a:r>
              <a:rPr lang="en-US" sz="4400" i="1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membuka</a:t>
            </a:r>
            <a:r>
              <a:rPr lang="en-US" sz="44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 </a:t>
            </a:r>
            <a:r>
              <a:rPr lang="en-US" sz="4400" i="1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kesempatan</a:t>
            </a:r>
            <a:r>
              <a:rPr lang="en-US" sz="44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 </a:t>
            </a:r>
            <a:r>
              <a:rPr lang="en-US" sz="4400" i="1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buat</a:t>
            </a:r>
            <a:r>
              <a:rPr lang="en-US" sz="44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 </a:t>
            </a:r>
            <a:r>
              <a:rPr lang="en-US" sz="4400" i="1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Kamu</a:t>
            </a:r>
            <a:r>
              <a:rPr lang="en-US" sz="44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 yang </a:t>
            </a:r>
            <a:r>
              <a:rPr lang="en-US" sz="4400" i="1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ingin</a:t>
            </a:r>
            <a:r>
              <a:rPr lang="en-US" sz="44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 </a:t>
            </a:r>
            <a:r>
              <a:rPr lang="en-US" sz="4400" i="1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menjajal</a:t>
            </a:r>
            <a:r>
              <a:rPr lang="en-US" sz="44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 </a:t>
            </a:r>
            <a:r>
              <a:rPr lang="en-US" sz="4400" i="1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pengalaman</a:t>
            </a:r>
            <a:r>
              <a:rPr lang="en-US" sz="44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 </a:t>
            </a:r>
            <a:r>
              <a:rPr lang="en-US" sz="4400" i="1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kerja</a:t>
            </a:r>
            <a:r>
              <a:rPr lang="en-US" sz="44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 di </a:t>
            </a:r>
            <a:r>
              <a:rPr lang="en-US" sz="4400" i="1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bisnis</a:t>
            </a:r>
            <a:r>
              <a:rPr lang="en-US" sz="44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 yang </a:t>
            </a:r>
            <a:r>
              <a:rPr lang="en-US" sz="4400" i="1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dijalankan</a:t>
            </a:r>
            <a:r>
              <a:rPr lang="en-US" sz="44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 Seven </a:t>
            </a:r>
            <a:r>
              <a:rPr lang="en-US" sz="4400" i="1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Futura-Bold" pitchFamily="2" charset="0"/>
              </a:rPr>
              <a:t>Inc</a:t>
            </a:r>
            <a:endParaRPr lang="en-US" sz="4400" i="1" dirty="0">
              <a:solidFill>
                <a:schemeClr val="tx2">
                  <a:lumMod val="20000"/>
                  <a:lumOff val="80000"/>
                </a:schemeClr>
              </a:solidFill>
              <a:latin typeface="Futura-Bold" pitchFamily="2" charset="0"/>
            </a:endParaRPr>
          </a:p>
          <a:p>
            <a:pPr algn="ctr">
              <a:lnSpc>
                <a:spcPct val="150000"/>
              </a:lnSpc>
            </a:pPr>
            <a:endParaRPr lang="en-US" sz="4200" i="1" dirty="0">
              <a:solidFill>
                <a:schemeClr val="tx2">
                  <a:lumMod val="20000"/>
                  <a:lumOff val="80000"/>
                </a:schemeClr>
              </a:solidFill>
              <a:latin typeface="Futura-Bold" pitchFamily="2" charset="0"/>
            </a:endParaRPr>
          </a:p>
        </p:txBody>
      </p:sp>
      <p:sp>
        <p:nvSpPr>
          <p:cNvPr id="7" name="AutoShape 7"/>
          <p:cNvSpPr/>
          <p:nvPr/>
        </p:nvSpPr>
        <p:spPr>
          <a:xfrm rot="-2700000">
            <a:off x="14294067" y="7990262"/>
            <a:ext cx="5930465" cy="6072282"/>
          </a:xfrm>
          <a:prstGeom prst="rect">
            <a:avLst/>
          </a:prstGeom>
          <a:solidFill>
            <a:srgbClr val="97BCC7"/>
          </a:solidFill>
        </p:spPr>
      </p:sp>
      <p:sp>
        <p:nvSpPr>
          <p:cNvPr id="8" name="AutoShape 8"/>
          <p:cNvSpPr/>
          <p:nvPr/>
        </p:nvSpPr>
        <p:spPr>
          <a:xfrm rot="-2700000">
            <a:off x="6398576" y="-2124868"/>
            <a:ext cx="57378" cy="6072282"/>
          </a:xfrm>
          <a:prstGeom prst="rect">
            <a:avLst/>
          </a:prstGeom>
          <a:solidFill>
            <a:srgbClr val="F8FBFD"/>
          </a:solidFill>
        </p:spPr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99"/>
          <a:stretch/>
        </p:blipFill>
        <p:spPr>
          <a:xfrm>
            <a:off x="10207681" y="714445"/>
            <a:ext cx="10398975" cy="4731989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2448283" y="8035023"/>
            <a:ext cx="5181600" cy="138528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5"/>
          <p:cNvSpPr txBox="1"/>
          <p:nvPr/>
        </p:nvSpPr>
        <p:spPr>
          <a:xfrm>
            <a:off x="553166" y="8035023"/>
            <a:ext cx="8971834" cy="11053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D" sz="5400" i="1" dirty="0" err="1" smtClean="0">
                <a:latin typeface="Futura-Bold" pitchFamily="2" charset="0"/>
              </a:rPr>
              <a:t>Gabung</a:t>
            </a:r>
            <a:r>
              <a:rPr lang="en-ID" sz="5400" i="1" dirty="0" smtClean="0">
                <a:latin typeface="Futura-Bold" pitchFamily="2" charset="0"/>
              </a:rPr>
              <a:t> Yuk!</a:t>
            </a:r>
            <a:endParaRPr lang="en-US" sz="5400" i="1" dirty="0">
              <a:latin typeface="Futura-Bold" pitchFamily="2" charset="0"/>
            </a:endParaRPr>
          </a:p>
        </p:txBody>
      </p:sp>
      <p:pic>
        <p:nvPicPr>
          <p:cNvPr id="3" name="Upbeat and Inspiring Background Music For Videos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34400" y="-30861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37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18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4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32" tmFilter="0, 0; 0.125,0.2665; 0.25,0.4; 0.375,0.465; 0.5,0.5;  0.625,0.535; 0.75,0.6; 0.875,0.7335; 1,1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16" tmFilter="0, 0; 0.125,0.2665; 0.25,0.4; 0.375,0.465; 0.5,0.5;  0.625,0.535; 0.75,0.6; 0.875,0.7335; 1,1">
                                          <p:stCondLst>
                                            <p:cond delay="861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7" tmFilter="0, 0; 0.125,0.2665; 0.25,0.4; 0.375,0.465; 0.5,0.5;  0.625,0.535; 0.75,0.6; 0.875,0.7335; 1,1">
                                          <p:stCondLst>
                                            <p:cond delay="10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17">
                                          <p:stCondLst>
                                            <p:cond delay="42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08" decel="50000">
                                          <p:stCondLst>
                                            <p:cond delay="43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17">
                                          <p:stCondLst>
                                            <p:cond delay="853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08" decel="50000">
                                          <p:stCondLst>
                                            <p:cond delay="87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17">
                                          <p:stCondLst>
                                            <p:cond delay="1067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08" decel="50000">
                                          <p:stCondLst>
                                            <p:cond delay="108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17">
                                          <p:stCondLst>
                                            <p:cond delay="117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08" decel="50000">
                                          <p:stCondLst>
                                            <p:cond delay="119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45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52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2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9" presetClass="entr" presetSubtype="1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9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9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32" presetClass="emph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Rot by="120000">
                                      <p:cBhvr>
                                        <p:cTn id="49" dur="4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820" fill="hold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1" dur="820" fill="hold">
                                          <p:stCondLst>
                                            <p:cond delay="164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2" dur="820" fill="hold">
                                          <p:stCondLst>
                                            <p:cond delay="246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3" dur="820" fill="hold">
                                          <p:stCondLst>
                                            <p:cond delay="328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4" presetID="32" presetClass="emph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Rot by="120000">
                                      <p:cBhvr>
                                        <p:cTn id="55" dur="4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6" dur="820" fill="hold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7" dur="820" fill="hold">
                                          <p:stCondLst>
                                            <p:cond delay="164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8" dur="820" fill="hold">
                                          <p:stCondLst>
                                            <p:cond delay="246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9" dur="820" fill="hold">
                                          <p:stCondLst>
                                            <p:cond delay="328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0" presetID="18" presetClass="exit" presetSubtype="12" fill="hold" nodeType="withEffect">
                                  <p:stCondLst>
                                    <p:cond delay="6100"/>
                                  </p:stCondLst>
                                  <p:childTnLst>
                                    <p:animEffect transition="out" filter="strips(downLeft)">
                                      <p:cBhvr>
                                        <p:cTn id="6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8" presetClass="exit" presetSubtype="12" fill="hold" nodeType="withEffect">
                                  <p:stCondLst>
                                    <p:cond delay="6100"/>
                                  </p:stCondLst>
                                  <p:childTnLst>
                                    <p:animEffect transition="out" filter="strips(downLeft)">
                                      <p:cBhvr>
                                        <p:cTn id="64" dur="9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" presetClass="exit" presetSubtype="4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" presetClass="exit" presetSubtype="6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37" presetClass="exit" presetSubtype="0" fill="hold" grpId="1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" decel="100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37" presetClass="exit" presetSubtype="0" fill="hold" grpId="1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" decel="100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37" presetClass="exit" presetSubtype="0" fill="hold" grpId="1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" decel="100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9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" grpId="0"/>
      <p:bldP spid="5" grpId="1"/>
      <p:bldP spid="10" grpId="0" animBg="1"/>
      <p:bldP spid="10" grpId="1" animBg="1"/>
      <p:bldP spid="11" grpId="0"/>
      <p:bldP spid="11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3D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9"/>
          <p:cNvSpPr txBox="1"/>
          <p:nvPr/>
        </p:nvSpPr>
        <p:spPr>
          <a:xfrm>
            <a:off x="2286000" y="1940585"/>
            <a:ext cx="6001150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50"/>
              </a:lnSpc>
            </a:pP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Mengisi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Form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Pendaftaran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magang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.</a:t>
            </a:r>
            <a:endParaRPr lang="en-US" sz="2800" spc="17" dirty="0">
              <a:solidFill>
                <a:srgbClr val="F8FBFD"/>
              </a:solidFill>
              <a:latin typeface="Futura-Bold" pitchFamily="2" charset="0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0869666" y="1732662"/>
            <a:ext cx="6001150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50"/>
              </a:lnSpc>
            </a:pP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Direstui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orang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tua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atau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sudah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izin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</a:p>
          <a:p>
            <a:pPr>
              <a:lnSpc>
                <a:spcPts val="2650"/>
              </a:lnSpc>
            </a:pP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Orang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tua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.</a:t>
            </a:r>
            <a:endParaRPr lang="en-US" sz="2800" spc="17" dirty="0">
              <a:solidFill>
                <a:srgbClr val="F8FBFD"/>
              </a:solidFill>
              <a:latin typeface="Futura-Bold" pitchFamily="2" charset="0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6172200" y="476631"/>
            <a:ext cx="6324600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040"/>
              </a:lnSpc>
            </a:pPr>
            <a:r>
              <a:rPr lang="en-US" sz="4800" b="1" i="1" dirty="0" err="1" smtClean="0">
                <a:solidFill>
                  <a:srgbClr val="97BCC7"/>
                </a:solidFill>
                <a:latin typeface="Futura-Bold" pitchFamily="2" charset="0"/>
              </a:rPr>
              <a:t>Syarat</a:t>
            </a:r>
            <a:r>
              <a:rPr lang="en-US" sz="4800" b="1" i="1" dirty="0" smtClean="0">
                <a:solidFill>
                  <a:srgbClr val="97BCC7"/>
                </a:solidFill>
                <a:latin typeface="Futura-Bold" pitchFamily="2" charset="0"/>
              </a:rPr>
              <a:t> &amp; </a:t>
            </a:r>
            <a:r>
              <a:rPr lang="en-US" sz="4800" b="1" i="1" dirty="0" err="1" smtClean="0">
                <a:solidFill>
                  <a:srgbClr val="97BCC7"/>
                </a:solidFill>
                <a:latin typeface="Futura-Bold" pitchFamily="2" charset="0"/>
              </a:rPr>
              <a:t>Ketentuan</a:t>
            </a:r>
            <a:endParaRPr lang="en-US" sz="4800" b="1" i="1" dirty="0">
              <a:solidFill>
                <a:srgbClr val="97BCC7"/>
              </a:solidFill>
              <a:latin typeface="Futura-Bold" pitchFamily="2" charset="0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0869666" y="4447894"/>
            <a:ext cx="6207418" cy="10387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650"/>
              </a:lnSpc>
            </a:pP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Memiliki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niat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positif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untuk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menacari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skill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dan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pengalaman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selama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magang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.</a:t>
            </a:r>
            <a:endParaRPr lang="en-US" sz="2800" spc="17" dirty="0">
              <a:solidFill>
                <a:srgbClr val="F8FBFD"/>
              </a:solidFill>
              <a:latin typeface="Futura-Bold" pitchFamily="2" charset="0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2286000" y="4379555"/>
            <a:ext cx="6248400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650"/>
              </a:lnSpc>
            </a:pP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Membawa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surat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keterangan</a:t>
            </a:r>
            <a:r>
              <a:rPr lang="en-US" sz="2800" spc="17" dirty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/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surat</a:t>
            </a:r>
            <a:endParaRPr lang="en-US" sz="2800" spc="17" dirty="0" smtClean="0">
              <a:solidFill>
                <a:srgbClr val="F8FBFD"/>
              </a:solidFill>
              <a:latin typeface="Futura-Bold" pitchFamily="2" charset="0"/>
            </a:endParaRPr>
          </a:p>
          <a:p>
            <a:pPr>
              <a:lnSpc>
                <a:spcPts val="2650"/>
              </a:lnSpc>
            </a:pP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Pengantar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sekolah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atau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kampus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.</a:t>
            </a:r>
            <a:endParaRPr lang="en-US" sz="2800" spc="17" dirty="0">
              <a:solidFill>
                <a:srgbClr val="F8FBFD"/>
              </a:solidFill>
              <a:latin typeface="Futura-Bold" pitchFamily="2" charset="0"/>
            </a:endParaRPr>
          </a:p>
        </p:txBody>
      </p:sp>
      <p:sp>
        <p:nvSpPr>
          <p:cNvPr id="19" name="AutoShape 19"/>
          <p:cNvSpPr/>
          <p:nvPr/>
        </p:nvSpPr>
        <p:spPr>
          <a:xfrm rot="-2700000">
            <a:off x="-2434504" y="7385236"/>
            <a:ext cx="2839428" cy="2838872"/>
          </a:xfrm>
          <a:prstGeom prst="rect">
            <a:avLst/>
          </a:prstGeom>
          <a:solidFill>
            <a:srgbClr val="F8FBFD"/>
          </a:solidFill>
        </p:spPr>
      </p:sp>
      <p:sp>
        <p:nvSpPr>
          <p:cNvPr id="20" name="AutoShape 20"/>
          <p:cNvSpPr/>
          <p:nvPr/>
        </p:nvSpPr>
        <p:spPr>
          <a:xfrm rot="-2700000">
            <a:off x="17758291" y="6369700"/>
            <a:ext cx="1950383" cy="2219235"/>
          </a:xfrm>
          <a:prstGeom prst="rect">
            <a:avLst/>
          </a:prstGeom>
          <a:solidFill>
            <a:srgbClr val="97BCC7"/>
          </a:solidFill>
        </p:spPr>
      </p:sp>
      <p:sp>
        <p:nvSpPr>
          <p:cNvPr id="21" name="AutoShape 21"/>
          <p:cNvSpPr/>
          <p:nvPr/>
        </p:nvSpPr>
        <p:spPr>
          <a:xfrm rot="-2700000">
            <a:off x="-1412759" y="10262046"/>
            <a:ext cx="2839428" cy="50503"/>
          </a:xfrm>
          <a:prstGeom prst="rect">
            <a:avLst/>
          </a:prstGeom>
          <a:solidFill>
            <a:srgbClr val="97BCC7"/>
          </a:solidFill>
        </p:spPr>
      </p:sp>
      <p:sp>
        <p:nvSpPr>
          <p:cNvPr id="22" name="AutoShape 22"/>
          <p:cNvSpPr/>
          <p:nvPr/>
        </p:nvSpPr>
        <p:spPr>
          <a:xfrm rot="-2700000">
            <a:off x="18518683" y="7416007"/>
            <a:ext cx="43907" cy="3580261"/>
          </a:xfrm>
          <a:prstGeom prst="rect">
            <a:avLst/>
          </a:prstGeom>
          <a:solidFill>
            <a:srgbClr val="F8FBFD"/>
          </a:solidFill>
        </p:spPr>
      </p:sp>
      <p:sp>
        <p:nvSpPr>
          <p:cNvPr id="23" name="TextBox 18"/>
          <p:cNvSpPr txBox="1"/>
          <p:nvPr/>
        </p:nvSpPr>
        <p:spPr>
          <a:xfrm>
            <a:off x="2380850" y="6951204"/>
            <a:ext cx="6153550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650"/>
              </a:lnSpc>
            </a:pP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Mau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latihan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hidup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mandiri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dewasa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,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dan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jauh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dari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orang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tua</a:t>
            </a:r>
            <a:endParaRPr lang="en-US" sz="2800" spc="17" dirty="0">
              <a:solidFill>
                <a:srgbClr val="F8FBFD"/>
              </a:solidFill>
              <a:latin typeface="Futura-Bold" pitchFamily="2" charset="0"/>
            </a:endParaRPr>
          </a:p>
        </p:txBody>
      </p:sp>
      <p:sp>
        <p:nvSpPr>
          <p:cNvPr id="24" name="TextBox 18"/>
          <p:cNvSpPr txBox="1"/>
          <p:nvPr/>
        </p:nvSpPr>
        <p:spPr>
          <a:xfrm>
            <a:off x="10899481" y="6894054"/>
            <a:ext cx="6328287" cy="10387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650"/>
              </a:lnSpc>
            </a:pP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Mau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berinteraksi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dengan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karyawan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,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menjaga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nama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baik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perusahaan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,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sekolah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dan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diri</a:t>
            </a:r>
            <a:r>
              <a:rPr lang="en-US" sz="2800" spc="17" dirty="0" smtClean="0">
                <a:solidFill>
                  <a:srgbClr val="F8FBFD"/>
                </a:solidFill>
                <a:latin typeface="Futura-Bold" pitchFamily="2" charset="0"/>
              </a:rPr>
              <a:t> </a:t>
            </a:r>
            <a:r>
              <a:rPr lang="en-US" sz="2800" spc="17" dirty="0" err="1" smtClean="0">
                <a:solidFill>
                  <a:srgbClr val="F8FBFD"/>
                </a:solidFill>
                <a:latin typeface="Futura-Bold" pitchFamily="2" charset="0"/>
              </a:rPr>
              <a:t>sendiri</a:t>
            </a:r>
            <a:endParaRPr lang="en-US" sz="2800" spc="17" dirty="0">
              <a:solidFill>
                <a:srgbClr val="F8FBFD"/>
              </a:solidFill>
              <a:latin typeface="Futura-Bold" pitchFamily="2" charset="0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17" t="10446" r="15447" b="30787"/>
          <a:stretch/>
        </p:blipFill>
        <p:spPr>
          <a:xfrm>
            <a:off x="1028700" y="1682633"/>
            <a:ext cx="1043152" cy="899420"/>
          </a:xfrm>
          <a:prstGeom prst="ellipse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17" t="10446" r="15447" b="30787"/>
          <a:stretch/>
        </p:blipFill>
        <p:spPr>
          <a:xfrm>
            <a:off x="1054976" y="4379495"/>
            <a:ext cx="1043152" cy="899420"/>
          </a:xfrm>
          <a:prstGeom prst="ellipse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17" t="10446" r="15447" b="30787"/>
          <a:stretch/>
        </p:blipFill>
        <p:spPr>
          <a:xfrm>
            <a:off x="1054976" y="6835163"/>
            <a:ext cx="1043152" cy="899420"/>
          </a:xfrm>
          <a:prstGeom prst="ellipse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17" t="10446" r="15447" b="30787"/>
          <a:stretch/>
        </p:blipFill>
        <p:spPr>
          <a:xfrm>
            <a:off x="9563100" y="1699168"/>
            <a:ext cx="1043152" cy="899420"/>
          </a:xfrm>
          <a:prstGeom prst="ellipse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17" t="10446" r="15447" b="30787"/>
          <a:stretch/>
        </p:blipFill>
        <p:spPr>
          <a:xfrm>
            <a:off x="9563100" y="4438108"/>
            <a:ext cx="1043152" cy="899420"/>
          </a:xfrm>
          <a:prstGeom prst="ellipse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17" t="10446" r="15447" b="30787"/>
          <a:stretch/>
        </p:blipFill>
        <p:spPr>
          <a:xfrm>
            <a:off x="9563100" y="6951204"/>
            <a:ext cx="1043152" cy="899420"/>
          </a:xfrm>
          <a:prstGeom prst="ellipse">
            <a:avLst/>
          </a:prstGeom>
        </p:spPr>
      </p:pic>
      <p:sp>
        <p:nvSpPr>
          <p:cNvPr id="2" name="Rectangle 1" hidden="1"/>
          <p:cNvSpPr/>
          <p:nvPr/>
        </p:nvSpPr>
        <p:spPr>
          <a:xfrm>
            <a:off x="-2133600" y="-2324100"/>
            <a:ext cx="23241000" cy="14173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xit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strips(downLeft)">
                                      <p:cBhvr>
                                        <p:cTn id="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4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4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4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4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4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4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4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4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4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4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6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26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82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99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299" tmFilter="0, 0; 0.125,0.2665; 0.25,0.4; 0.375,0.465; 0.5,0.5;  0.625,0.535; 0.75,0.6; 0.875,0.7335; 1,1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49" tmFilter="0, 0; 0.125,0.2665; 0.25,0.4; 0.375,0.465; 0.5,0.5;  0.625,0.535; 0.75,0.6; 0.875,0.7335; 1,1">
                                          <p:stCondLst>
                                            <p:cond delay="59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74" tmFilter="0, 0; 0.125,0.2665; 0.25,0.4; 0.375,0.465; 0.5,0.5;  0.625,0.535; 0.75,0.6; 0.875,0.7335; 1,1">
                                          <p:stCondLst>
                                            <p:cond delay="745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0" dur="12">
                                          <p:stCondLst>
                                            <p:cond delay="29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1" dur="75" decel="50000">
                                          <p:stCondLst>
                                            <p:cond delay="30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12">
                                          <p:stCondLst>
                                            <p:cond delay="59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3" dur="75" decel="50000">
                                          <p:stCondLst>
                                            <p:cond delay="60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12">
                                          <p:stCondLst>
                                            <p:cond delay="73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5" dur="75" decel="50000">
                                          <p:stCondLst>
                                            <p:cond delay="751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6" dur="12">
                                          <p:stCondLst>
                                            <p:cond delay="81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7" dur="75" decel="50000">
                                          <p:stCondLst>
                                            <p:cond delay="825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8" presetID="26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26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82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299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99" tmFilter="0, 0; 0.125,0.2665; 0.25,0.4; 0.375,0.465; 0.5,0.5;  0.625,0.535; 0.75,0.6; 0.875,0.7335; 1,1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49" tmFilter="0, 0; 0.125,0.2665; 0.25,0.4; 0.375,0.465; 0.5,0.5;  0.625,0.535; 0.75,0.6; 0.875,0.7335; 1,1">
                                          <p:stCondLst>
                                            <p:cond delay="59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74" tmFilter="0, 0; 0.125,0.2665; 0.25,0.4; 0.375,0.465; 0.5,0.5;  0.625,0.535; 0.75,0.6; 0.875,0.7335; 1,1">
                                          <p:stCondLst>
                                            <p:cond delay="745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6" dur="12">
                                          <p:stCondLst>
                                            <p:cond delay="29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7" dur="75" decel="50000">
                                          <p:stCondLst>
                                            <p:cond delay="30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8" dur="12">
                                          <p:stCondLst>
                                            <p:cond delay="59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9" dur="75" decel="50000">
                                          <p:stCondLst>
                                            <p:cond delay="60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0" dur="12">
                                          <p:stCondLst>
                                            <p:cond delay="73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1" dur="75" decel="50000">
                                          <p:stCondLst>
                                            <p:cond delay="751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2" dur="12">
                                          <p:stCondLst>
                                            <p:cond delay="81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3" dur="75" decel="50000">
                                          <p:stCondLst>
                                            <p:cond delay="825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4" presetID="26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26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82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299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299" tmFilter="0, 0; 0.125,0.2665; 0.25,0.4; 0.375,0.465; 0.5,0.5;  0.625,0.535; 0.75,0.6; 0.875,0.7335; 1,1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49" tmFilter="0, 0; 0.125,0.2665; 0.25,0.4; 0.375,0.465; 0.5,0.5;  0.625,0.535; 0.75,0.6; 0.875,0.7335; 1,1">
                                          <p:stCondLst>
                                            <p:cond delay="59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74" tmFilter="0, 0; 0.125,0.2665; 0.25,0.4; 0.375,0.465; 0.5,0.5;  0.625,0.535; 0.75,0.6; 0.875,0.7335; 1,1">
                                          <p:stCondLst>
                                            <p:cond delay="745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2" dur="12">
                                          <p:stCondLst>
                                            <p:cond delay="29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3" dur="75" decel="50000">
                                          <p:stCondLst>
                                            <p:cond delay="30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4" dur="12">
                                          <p:stCondLst>
                                            <p:cond delay="59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5" dur="75" decel="50000">
                                          <p:stCondLst>
                                            <p:cond delay="60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6" dur="12">
                                          <p:stCondLst>
                                            <p:cond delay="73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7" dur="75" decel="50000">
                                          <p:stCondLst>
                                            <p:cond delay="751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8" dur="12">
                                          <p:stCondLst>
                                            <p:cond delay="81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9" dur="75" decel="50000">
                                          <p:stCondLst>
                                            <p:cond delay="825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0" presetID="26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2" dur="26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82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299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299" tmFilter="0, 0; 0.125,0.2665; 0.25,0.4; 0.375,0.465; 0.5,0.5;  0.625,0.535; 0.75,0.6; 0.875,0.7335; 1,1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49" tmFilter="0, 0; 0.125,0.2665; 0.25,0.4; 0.375,0.465; 0.5,0.5;  0.625,0.535; 0.75,0.6; 0.875,0.7335; 1,1">
                                          <p:stCondLst>
                                            <p:cond delay="59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74" tmFilter="0, 0; 0.125,0.2665; 0.25,0.4; 0.375,0.465; 0.5,0.5;  0.625,0.535; 0.75,0.6; 0.875,0.7335; 1,1">
                                          <p:stCondLst>
                                            <p:cond delay="745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8" dur="12">
                                          <p:stCondLst>
                                            <p:cond delay="292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9" dur="75" decel="50000">
                                          <p:stCondLst>
                                            <p:cond delay="30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0" dur="12">
                                          <p:stCondLst>
                                            <p:cond delay="59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1" dur="75" decel="50000">
                                          <p:stCondLst>
                                            <p:cond delay="602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2" dur="12">
                                          <p:stCondLst>
                                            <p:cond delay="73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3" dur="75" decel="50000">
                                          <p:stCondLst>
                                            <p:cond delay="751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4" dur="12">
                                          <p:stCondLst>
                                            <p:cond delay="81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5" dur="75" decel="50000">
                                          <p:stCondLst>
                                            <p:cond delay="825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6" presetID="32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120000">
                                      <p:cBhvr>
                                        <p:cTn id="137" dur="33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8" dur="660" fill="hold">
                                          <p:stCondLst>
                                            <p:cond delay="66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9" dur="660" fill="hold">
                                          <p:stCondLst>
                                            <p:cond delay="132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0" dur="660" fill="hold">
                                          <p:stCondLst>
                                            <p:cond delay="198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1" dur="660" fill="hold">
                                          <p:stCondLst>
                                            <p:cond delay="264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2" presetID="32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120000">
                                      <p:cBhvr>
                                        <p:cTn id="143" dur="32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4" dur="640" fill="hold">
                                          <p:stCondLst>
                                            <p:cond delay="64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5" dur="640" fill="hold">
                                          <p:stCondLst>
                                            <p:cond delay="128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6" dur="640" fill="hold">
                                          <p:stCondLst>
                                            <p:cond delay="192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7" dur="640" fill="hold">
                                          <p:stCondLst>
                                            <p:cond delay="256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8" presetID="32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120000">
                                      <p:cBhvr>
                                        <p:cTn id="149" dur="33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0" dur="660" fill="hold">
                                          <p:stCondLst>
                                            <p:cond delay="66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1" dur="660" fill="hold">
                                          <p:stCondLst>
                                            <p:cond delay="132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2" dur="660" fill="hold">
                                          <p:stCondLst>
                                            <p:cond delay="198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3" dur="660" fill="hold">
                                          <p:stCondLst>
                                            <p:cond delay="264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4" presetID="32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120000">
                                      <p:cBhvr>
                                        <p:cTn id="155" dur="33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6" dur="660" fill="hold">
                                          <p:stCondLst>
                                            <p:cond delay="66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7" dur="660" fill="hold">
                                          <p:stCondLst>
                                            <p:cond delay="132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8" dur="660" fill="hold">
                                          <p:stCondLst>
                                            <p:cond delay="198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9" dur="660" fill="hold">
                                          <p:stCondLst>
                                            <p:cond delay="264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0" presetID="2" presetClass="exit" presetSubtype="4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1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2" presetClass="exit" presetSubtype="2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5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2" presetClass="exit" presetSubtype="2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2" presetClass="exit" presetSubtype="2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4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" presetID="2" presetClass="exit" presetSubtype="2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2" presetClass="exit" presetSubtype="2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1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2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2" presetClass="exit" presetSubtype="2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6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2" presetClass="exit" presetSubtype="2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9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0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2" presetClass="exit" presetSubtype="2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3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4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6" presetID="2" presetClass="exit" presetSubtype="2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8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2" presetClass="exit" presetSubtype="2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1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2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4" presetID="2" presetClass="exit" presetSubtype="2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5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8" presetID="2" presetClass="exit" presetSubtype="2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0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2" presetID="43" presetClass="exit" presetSubtype="0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3" dur="6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">
                                          <p:val>
                                            <p:strVal val="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ppt_x+0.155"/>
                                          </p:val>
                                        </p:tav>
                                        <p:tav tm="55000">
                                          <p:val>
                                            <p:strVal val="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400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6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019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076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169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0296"/>
                                          </p:val>
                                        </p:tav>
                                        <p:tav tm="25000">
                                          <p:val>
                                            <p:strVal val="ppt_y+0.0454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0639"/>
                                          </p:val>
                                        </p:tav>
                                        <p:tav tm="35000">
                                          <p:val>
                                            <p:strVal val="ppt_y+0.0846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071"/>
                                          </p:val>
                                        </p:tav>
                                        <p:tav tm="45000">
                                          <p:val>
                                            <p:strVal val="ppt_y+0.1307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ppt_y+0.1792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029"/>
                                          </p:val>
                                        </p:tav>
                                        <p:tav tm="65000">
                                          <p:val>
                                            <p:strVal val="ppt_y+0.2253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461"/>
                                          </p:val>
                                        </p:tav>
                                        <p:tav tm="75000">
                                          <p:val>
                                            <p:strVal val="ppt_y+0.2646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2804"/>
                                          </p:val>
                                        </p:tav>
                                        <p:tav tm="85000">
                                          <p:val>
                                            <p:strVal val="ppt_y+0.2931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024"/>
                                          </p:val>
                                        </p:tav>
                                        <p:tav tm="95000">
                                          <p:val>
                                            <p:strVal val="ppt_y+0.308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400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7" dur="100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43" presetClass="exit" presetSubtype="0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0" dur="6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">
                                          <p:val>
                                            <p:strVal val="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ppt_x+0.155"/>
                                          </p:val>
                                        </p:tav>
                                        <p:tav tm="55000">
                                          <p:val>
                                            <p:strVal val="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400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6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019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076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169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0296"/>
                                          </p:val>
                                        </p:tav>
                                        <p:tav tm="25000">
                                          <p:val>
                                            <p:strVal val="ppt_y+0.0454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0639"/>
                                          </p:val>
                                        </p:tav>
                                        <p:tav tm="35000">
                                          <p:val>
                                            <p:strVal val="ppt_y+0.0846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071"/>
                                          </p:val>
                                        </p:tav>
                                        <p:tav tm="45000">
                                          <p:val>
                                            <p:strVal val="ppt_y+0.1307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ppt_y+0.1792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029"/>
                                          </p:val>
                                        </p:tav>
                                        <p:tav tm="65000">
                                          <p:val>
                                            <p:strVal val="ppt_y+0.2253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461"/>
                                          </p:val>
                                        </p:tav>
                                        <p:tav tm="75000">
                                          <p:val>
                                            <p:strVal val="ppt_y+0.2646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2804"/>
                                          </p:val>
                                        </p:tav>
                                        <p:tav tm="85000">
                                          <p:val>
                                            <p:strVal val="ppt_y+0.2931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024"/>
                                          </p:val>
                                        </p:tav>
                                        <p:tav tm="95000">
                                          <p:val>
                                            <p:strVal val="ppt_y+0.308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400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4" dur="100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6" presetID="16" presetClass="exit" presetSubtype="21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2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6" presetClass="exit" presetSubtype="21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2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2" grpId="0"/>
      <p:bldP spid="12" grpId="1"/>
      <p:bldP spid="14" grpId="0"/>
      <p:bldP spid="14" grpId="1"/>
      <p:bldP spid="15" grpId="0"/>
      <p:bldP spid="15" grpId="1"/>
      <p:bldP spid="18" grpId="0"/>
      <p:bldP spid="18" grpId="1"/>
      <p:bldP spid="23" grpId="0"/>
      <p:bldP spid="23" grpId="1"/>
      <p:bldP spid="24" grpId="0"/>
      <p:bldP spid="24" grpId="1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B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84" y="389405"/>
            <a:ext cx="9296400" cy="6002989"/>
          </a:xfrm>
          <a:prstGeom prst="rect">
            <a:avLst/>
          </a:prstGeom>
        </p:spPr>
      </p:pic>
      <p:sp>
        <p:nvSpPr>
          <p:cNvPr id="2" name="AutoShape 2"/>
          <p:cNvSpPr/>
          <p:nvPr/>
        </p:nvSpPr>
        <p:spPr>
          <a:xfrm rot="-2700000">
            <a:off x="13552506" y="-2178547"/>
            <a:ext cx="3405260" cy="3404594"/>
          </a:xfrm>
          <a:prstGeom prst="rect">
            <a:avLst/>
          </a:prstGeom>
          <a:solidFill>
            <a:srgbClr val="97BCC7"/>
          </a:solidFill>
        </p:spPr>
      </p:sp>
      <p:sp>
        <p:nvSpPr>
          <p:cNvPr id="3" name="AutoShape 3"/>
          <p:cNvSpPr/>
          <p:nvPr/>
        </p:nvSpPr>
        <p:spPr>
          <a:xfrm rot="-2700000">
            <a:off x="-2264276" y="6335393"/>
            <a:ext cx="7904761" cy="790321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</p:sp>
      <p:sp>
        <p:nvSpPr>
          <p:cNvPr id="4" name="AutoShape 4"/>
          <p:cNvSpPr/>
          <p:nvPr/>
        </p:nvSpPr>
        <p:spPr>
          <a:xfrm rot="-2700000">
            <a:off x="14991641" y="-601359"/>
            <a:ext cx="7581543" cy="50115"/>
          </a:xfrm>
          <a:prstGeom prst="rect">
            <a:avLst/>
          </a:prstGeom>
          <a:solidFill>
            <a:srgbClr val="053D57"/>
          </a:solidFill>
        </p:spPr>
      </p:sp>
      <p:sp>
        <p:nvSpPr>
          <p:cNvPr id="5" name="AutoShape 5"/>
          <p:cNvSpPr/>
          <p:nvPr/>
        </p:nvSpPr>
        <p:spPr>
          <a:xfrm rot="-2700000">
            <a:off x="6366721" y="2342839"/>
            <a:ext cx="43907" cy="11716373"/>
          </a:xfrm>
          <a:prstGeom prst="rect">
            <a:avLst/>
          </a:prstGeom>
          <a:solidFill>
            <a:srgbClr val="053D57"/>
          </a:solidFill>
        </p:spPr>
      </p:sp>
      <p:sp>
        <p:nvSpPr>
          <p:cNvPr id="7" name="TextBox 7"/>
          <p:cNvSpPr txBox="1"/>
          <p:nvPr/>
        </p:nvSpPr>
        <p:spPr>
          <a:xfrm>
            <a:off x="7070969" y="7011322"/>
            <a:ext cx="10409332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ID" sz="8000" spc="-80" dirty="0" err="1" smtClean="0">
                <a:solidFill>
                  <a:srgbClr val="053D57"/>
                </a:solidFill>
                <a:latin typeface="Montserrat Classic Bold"/>
              </a:rPr>
              <a:t>Apa</a:t>
            </a:r>
            <a:r>
              <a:rPr lang="en-ID" sz="8000" spc="-80" dirty="0" smtClean="0">
                <a:solidFill>
                  <a:srgbClr val="053D57"/>
                </a:solidFill>
                <a:latin typeface="Montserrat Classic Bold"/>
              </a:rPr>
              <a:t> </a:t>
            </a:r>
            <a:r>
              <a:rPr lang="en-ID" sz="8000" spc="-80" dirty="0" err="1" smtClean="0">
                <a:solidFill>
                  <a:srgbClr val="053D57"/>
                </a:solidFill>
                <a:latin typeface="Montserrat Classic Bold"/>
              </a:rPr>
              <a:t>Aja</a:t>
            </a:r>
            <a:r>
              <a:rPr lang="en-ID" sz="8000" spc="-80" dirty="0" smtClean="0">
                <a:solidFill>
                  <a:srgbClr val="053D57"/>
                </a:solidFill>
                <a:latin typeface="Montserrat Classic Bold"/>
              </a:rPr>
              <a:t> </a:t>
            </a:r>
            <a:r>
              <a:rPr lang="en-ID" sz="8000" spc="-80" dirty="0" err="1" smtClean="0">
                <a:solidFill>
                  <a:srgbClr val="053D57"/>
                </a:solidFill>
                <a:latin typeface="Montserrat Classic Bold"/>
              </a:rPr>
              <a:t>Sih</a:t>
            </a:r>
            <a:r>
              <a:rPr lang="en-ID" sz="8000" spc="-80" dirty="0" smtClean="0">
                <a:solidFill>
                  <a:srgbClr val="053D57"/>
                </a:solidFill>
                <a:latin typeface="Montserrat Classic Bold"/>
              </a:rPr>
              <a:t> </a:t>
            </a:r>
            <a:r>
              <a:rPr lang="en-ID" sz="8000" spc="-80" dirty="0" err="1" smtClean="0">
                <a:solidFill>
                  <a:srgbClr val="053D57"/>
                </a:solidFill>
                <a:latin typeface="Montserrat Classic Bold"/>
              </a:rPr>
              <a:t>Formasi</a:t>
            </a:r>
            <a:r>
              <a:rPr lang="en-ID" sz="8000" spc="-80" dirty="0" smtClean="0">
                <a:solidFill>
                  <a:srgbClr val="053D57"/>
                </a:solidFill>
                <a:latin typeface="Montserrat Classic Bold"/>
              </a:rPr>
              <a:t> </a:t>
            </a:r>
            <a:r>
              <a:rPr lang="en-ID" sz="8000" spc="-80" dirty="0" err="1" smtClean="0">
                <a:solidFill>
                  <a:srgbClr val="053D57"/>
                </a:solidFill>
                <a:latin typeface="Montserrat Classic Bold"/>
              </a:rPr>
              <a:t>Magang</a:t>
            </a:r>
            <a:r>
              <a:rPr lang="en-ID" sz="8000" spc="-80" dirty="0" smtClean="0">
                <a:solidFill>
                  <a:srgbClr val="053D57"/>
                </a:solidFill>
                <a:latin typeface="Montserrat Classic Bold"/>
              </a:rPr>
              <a:t> </a:t>
            </a:r>
            <a:r>
              <a:rPr lang="en-ID" sz="8000" spc="-80" dirty="0" err="1" smtClean="0">
                <a:solidFill>
                  <a:srgbClr val="053D57"/>
                </a:solidFill>
                <a:latin typeface="Montserrat Classic Bold"/>
              </a:rPr>
              <a:t>Untuk</a:t>
            </a:r>
            <a:r>
              <a:rPr lang="en-ID" sz="8000" spc="-80" dirty="0" smtClean="0">
                <a:solidFill>
                  <a:srgbClr val="053D57"/>
                </a:solidFill>
                <a:latin typeface="Montserrat Classic Bold"/>
              </a:rPr>
              <a:t>? </a:t>
            </a:r>
            <a:endParaRPr lang="en-US" sz="8000" spc="-80" dirty="0">
              <a:solidFill>
                <a:srgbClr val="053D57"/>
              </a:solidFill>
              <a:latin typeface="Montserrat Classic Bold"/>
            </a:endParaRPr>
          </a:p>
        </p:txBody>
      </p:sp>
      <p:cxnSp>
        <p:nvCxnSpPr>
          <p:cNvPr id="13" name="LINE">
            <a:extLst>
              <a:ext uri="{FF2B5EF4-FFF2-40B4-BE49-F238E27FC236}">
                <a16:creationId xmlns:a16="http://schemas.microsoft.com/office/drawing/2014/main" xmlns="" id="{DE9193E4-7DEC-B140-8AF3-D8BA33CBE0DE}"/>
              </a:ext>
            </a:extLst>
          </p:cNvPr>
          <p:cNvCxnSpPr>
            <a:cxnSpLocks/>
          </p:cNvCxnSpPr>
          <p:nvPr/>
        </p:nvCxnSpPr>
        <p:spPr>
          <a:xfrm>
            <a:off x="504364" y="7011322"/>
            <a:ext cx="762000" cy="0"/>
          </a:xfrm>
          <a:prstGeom prst="line">
            <a:avLst/>
          </a:prstGeom>
          <a:ln w="76200" cap="rnd">
            <a:solidFill>
              <a:srgbClr val="CC66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SHAPE">
            <a:extLst>
              <a:ext uri="{FF2B5EF4-FFF2-40B4-BE49-F238E27FC236}">
                <a16:creationId xmlns="" xmlns:a16="http://schemas.microsoft.com/office/drawing/2014/main" id="{BE0DE6F0-72D8-415E-93D1-382240965643}"/>
              </a:ext>
            </a:extLst>
          </p:cNvPr>
          <p:cNvSpPr>
            <a:spLocks/>
          </p:cNvSpPr>
          <p:nvPr/>
        </p:nvSpPr>
        <p:spPr bwMode="auto">
          <a:xfrm>
            <a:off x="13845838" y="3594466"/>
            <a:ext cx="2238375" cy="485775"/>
          </a:xfrm>
          <a:custGeom>
            <a:avLst/>
            <a:gdLst>
              <a:gd name="T0" fmla="*/ 3978 w 4439"/>
              <a:gd name="T1" fmla="*/ 760 h 955"/>
              <a:gd name="T2" fmla="*/ 3841 w 4439"/>
              <a:gd name="T3" fmla="*/ 633 h 955"/>
              <a:gd name="T4" fmla="*/ 3742 w 4439"/>
              <a:gd name="T5" fmla="*/ 550 h 955"/>
              <a:gd name="T6" fmla="*/ 3655 w 4439"/>
              <a:gd name="T7" fmla="*/ 509 h 955"/>
              <a:gd name="T8" fmla="*/ 3559 w 4439"/>
              <a:gd name="T9" fmla="*/ 499 h 955"/>
              <a:gd name="T10" fmla="*/ 3449 w 4439"/>
              <a:gd name="T11" fmla="*/ 520 h 955"/>
              <a:gd name="T12" fmla="*/ 3365 w 4439"/>
              <a:gd name="T13" fmla="*/ 572 h 955"/>
              <a:gd name="T14" fmla="*/ 3259 w 4439"/>
              <a:gd name="T15" fmla="*/ 669 h 955"/>
              <a:gd name="T16" fmla="*/ 3108 w 4439"/>
              <a:gd name="T17" fmla="*/ 800 h 955"/>
              <a:gd name="T18" fmla="*/ 2881 w 4439"/>
              <a:gd name="T19" fmla="*/ 916 h 955"/>
              <a:gd name="T20" fmla="*/ 2662 w 4439"/>
              <a:gd name="T21" fmla="*/ 952 h 955"/>
              <a:gd name="T22" fmla="*/ 2508 w 4439"/>
              <a:gd name="T23" fmla="*/ 945 h 955"/>
              <a:gd name="T24" fmla="*/ 2245 w 4439"/>
              <a:gd name="T25" fmla="*/ 860 h 955"/>
              <a:gd name="T26" fmla="*/ 2061 w 4439"/>
              <a:gd name="T27" fmla="*/ 727 h 955"/>
              <a:gd name="T28" fmla="*/ 1938 w 4439"/>
              <a:gd name="T29" fmla="*/ 611 h 955"/>
              <a:gd name="T30" fmla="*/ 1847 w 4439"/>
              <a:gd name="T31" fmla="*/ 539 h 955"/>
              <a:gd name="T32" fmla="*/ 1758 w 4439"/>
              <a:gd name="T33" fmla="*/ 505 h 955"/>
              <a:gd name="T34" fmla="*/ 1667 w 4439"/>
              <a:gd name="T35" fmla="*/ 501 h 955"/>
              <a:gd name="T36" fmla="*/ 1578 w 4439"/>
              <a:gd name="T37" fmla="*/ 517 h 955"/>
              <a:gd name="T38" fmla="*/ 1494 w 4439"/>
              <a:gd name="T39" fmla="*/ 565 h 955"/>
              <a:gd name="T40" fmla="*/ 1392 w 4439"/>
              <a:gd name="T41" fmla="*/ 657 h 955"/>
              <a:gd name="T42" fmla="*/ 1246 w 4439"/>
              <a:gd name="T43" fmla="*/ 787 h 955"/>
              <a:gd name="T44" fmla="*/ 1028 w 4439"/>
              <a:gd name="T45" fmla="*/ 907 h 955"/>
              <a:gd name="T46" fmla="*/ 814 w 4439"/>
              <a:gd name="T47" fmla="*/ 951 h 955"/>
              <a:gd name="T48" fmla="*/ 657 w 4439"/>
              <a:gd name="T49" fmla="*/ 948 h 955"/>
              <a:gd name="T50" fmla="*/ 445 w 4439"/>
              <a:gd name="T51" fmla="*/ 897 h 955"/>
              <a:gd name="T52" fmla="*/ 233 w 4439"/>
              <a:gd name="T53" fmla="*/ 771 h 955"/>
              <a:gd name="T54" fmla="*/ 92 w 4439"/>
              <a:gd name="T55" fmla="*/ 643 h 955"/>
              <a:gd name="T56" fmla="*/ 468 w 4439"/>
              <a:gd name="T57" fmla="*/ 313 h 955"/>
              <a:gd name="T58" fmla="*/ 568 w 4439"/>
              <a:gd name="T59" fmla="*/ 400 h 955"/>
              <a:gd name="T60" fmla="*/ 653 w 4439"/>
              <a:gd name="T61" fmla="*/ 443 h 955"/>
              <a:gd name="T62" fmla="*/ 743 w 4439"/>
              <a:gd name="T63" fmla="*/ 456 h 955"/>
              <a:gd name="T64" fmla="*/ 837 w 4439"/>
              <a:gd name="T65" fmla="*/ 445 h 955"/>
              <a:gd name="T66" fmla="*/ 922 w 4439"/>
              <a:gd name="T67" fmla="*/ 406 h 955"/>
              <a:gd name="T68" fmla="*/ 1017 w 4439"/>
              <a:gd name="T69" fmla="*/ 326 h 955"/>
              <a:gd name="T70" fmla="*/ 1148 w 4439"/>
              <a:gd name="T71" fmla="*/ 204 h 955"/>
              <a:gd name="T72" fmla="*/ 1345 w 4439"/>
              <a:gd name="T73" fmla="*/ 75 h 955"/>
              <a:gd name="T74" fmla="*/ 1612 w 4439"/>
              <a:gd name="T75" fmla="*/ 4 h 955"/>
              <a:gd name="T76" fmla="*/ 1725 w 4439"/>
              <a:gd name="T77" fmla="*/ 1 h 955"/>
              <a:gd name="T78" fmla="*/ 1921 w 4439"/>
              <a:gd name="T79" fmla="*/ 33 h 955"/>
              <a:gd name="T80" fmla="*/ 2154 w 4439"/>
              <a:gd name="T81" fmla="*/ 145 h 955"/>
              <a:gd name="T82" fmla="*/ 2310 w 4439"/>
              <a:gd name="T83" fmla="*/ 277 h 955"/>
              <a:gd name="T84" fmla="*/ 2418 w 4439"/>
              <a:gd name="T85" fmla="*/ 377 h 955"/>
              <a:gd name="T86" fmla="*/ 2503 w 4439"/>
              <a:gd name="T87" fmla="*/ 432 h 955"/>
              <a:gd name="T88" fmla="*/ 2608 w 4439"/>
              <a:gd name="T89" fmla="*/ 455 h 955"/>
              <a:gd name="T90" fmla="*/ 2706 w 4439"/>
              <a:gd name="T91" fmla="*/ 448 h 955"/>
              <a:gd name="T92" fmla="*/ 2793 w 4439"/>
              <a:gd name="T93" fmla="*/ 412 h 955"/>
              <a:gd name="T94" fmla="*/ 2886 w 4439"/>
              <a:gd name="T95" fmla="*/ 336 h 955"/>
              <a:gd name="T96" fmla="*/ 3012 w 4439"/>
              <a:gd name="T97" fmla="*/ 218 h 955"/>
              <a:gd name="T98" fmla="*/ 3201 w 4439"/>
              <a:gd name="T99" fmla="*/ 86 h 955"/>
              <a:gd name="T100" fmla="*/ 3470 w 4439"/>
              <a:gd name="T101" fmla="*/ 7 h 955"/>
              <a:gd name="T102" fmla="*/ 3626 w 4439"/>
              <a:gd name="T103" fmla="*/ 4 h 955"/>
              <a:gd name="T104" fmla="*/ 3846 w 4439"/>
              <a:gd name="T105" fmla="*/ 48 h 955"/>
              <a:gd name="T106" fmla="*/ 4069 w 4439"/>
              <a:gd name="T107" fmla="*/ 171 h 955"/>
              <a:gd name="T108" fmla="*/ 4217 w 4439"/>
              <a:gd name="T109" fmla="*/ 303 h 955"/>
              <a:gd name="T110" fmla="*/ 4320 w 4439"/>
              <a:gd name="T111" fmla="*/ 395 h 9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4439" h="955">
                <a:moveTo>
                  <a:pt x="4439" y="608"/>
                </a:moveTo>
                <a:cubicBezTo>
                  <a:pt x="4439" y="746"/>
                  <a:pt x="4327" y="858"/>
                  <a:pt x="4189" y="858"/>
                </a:cubicBezTo>
                <a:cubicBezTo>
                  <a:pt x="4125" y="858"/>
                  <a:pt x="4067" y="834"/>
                  <a:pt x="4023" y="795"/>
                </a:cubicBezTo>
                <a:cubicBezTo>
                  <a:pt x="4007" y="785"/>
                  <a:pt x="3992" y="773"/>
                  <a:pt x="3978" y="760"/>
                </a:cubicBezTo>
                <a:cubicBezTo>
                  <a:pt x="3964" y="750"/>
                  <a:pt x="3951" y="738"/>
                  <a:pt x="3939" y="726"/>
                </a:cubicBezTo>
                <a:cubicBezTo>
                  <a:pt x="3926" y="716"/>
                  <a:pt x="3914" y="705"/>
                  <a:pt x="3903" y="693"/>
                </a:cubicBezTo>
                <a:cubicBezTo>
                  <a:pt x="3891" y="683"/>
                  <a:pt x="3880" y="673"/>
                  <a:pt x="3870" y="661"/>
                </a:cubicBezTo>
                <a:cubicBezTo>
                  <a:pt x="3860" y="653"/>
                  <a:pt x="3850" y="643"/>
                  <a:pt x="3841" y="633"/>
                </a:cubicBezTo>
                <a:cubicBezTo>
                  <a:pt x="3831" y="625"/>
                  <a:pt x="3822" y="617"/>
                  <a:pt x="3813" y="607"/>
                </a:cubicBezTo>
                <a:cubicBezTo>
                  <a:pt x="3805" y="600"/>
                  <a:pt x="3796" y="593"/>
                  <a:pt x="3788" y="585"/>
                </a:cubicBezTo>
                <a:cubicBezTo>
                  <a:pt x="3780" y="579"/>
                  <a:pt x="3772" y="573"/>
                  <a:pt x="3765" y="566"/>
                </a:cubicBezTo>
                <a:cubicBezTo>
                  <a:pt x="3757" y="561"/>
                  <a:pt x="3750" y="555"/>
                  <a:pt x="3742" y="550"/>
                </a:cubicBezTo>
                <a:cubicBezTo>
                  <a:pt x="3735" y="546"/>
                  <a:pt x="3728" y="541"/>
                  <a:pt x="3721" y="536"/>
                </a:cubicBezTo>
                <a:cubicBezTo>
                  <a:pt x="3714" y="533"/>
                  <a:pt x="3707" y="529"/>
                  <a:pt x="3700" y="526"/>
                </a:cubicBezTo>
                <a:cubicBezTo>
                  <a:pt x="3693" y="523"/>
                  <a:pt x="3686" y="520"/>
                  <a:pt x="3679" y="517"/>
                </a:cubicBezTo>
                <a:cubicBezTo>
                  <a:pt x="3671" y="514"/>
                  <a:pt x="3663" y="512"/>
                  <a:pt x="3655" y="509"/>
                </a:cubicBezTo>
                <a:cubicBezTo>
                  <a:pt x="3646" y="508"/>
                  <a:pt x="3636" y="506"/>
                  <a:pt x="3627" y="504"/>
                </a:cubicBezTo>
                <a:cubicBezTo>
                  <a:pt x="3617" y="503"/>
                  <a:pt x="3606" y="502"/>
                  <a:pt x="3595" y="500"/>
                </a:cubicBezTo>
                <a:cubicBezTo>
                  <a:pt x="3591" y="500"/>
                  <a:pt x="3586" y="500"/>
                  <a:pt x="3582" y="500"/>
                </a:cubicBezTo>
                <a:cubicBezTo>
                  <a:pt x="3574" y="500"/>
                  <a:pt x="3566" y="500"/>
                  <a:pt x="3559" y="499"/>
                </a:cubicBezTo>
                <a:cubicBezTo>
                  <a:pt x="3547" y="501"/>
                  <a:pt x="3536" y="502"/>
                  <a:pt x="3524" y="502"/>
                </a:cubicBezTo>
                <a:cubicBezTo>
                  <a:pt x="3515" y="504"/>
                  <a:pt x="3505" y="505"/>
                  <a:pt x="3496" y="506"/>
                </a:cubicBezTo>
                <a:cubicBezTo>
                  <a:pt x="3487" y="509"/>
                  <a:pt x="3479" y="511"/>
                  <a:pt x="3471" y="513"/>
                </a:cubicBezTo>
                <a:cubicBezTo>
                  <a:pt x="3463" y="516"/>
                  <a:pt x="3456" y="518"/>
                  <a:pt x="3449" y="520"/>
                </a:cubicBezTo>
                <a:cubicBezTo>
                  <a:pt x="3442" y="524"/>
                  <a:pt x="3435" y="527"/>
                  <a:pt x="3428" y="530"/>
                </a:cubicBezTo>
                <a:cubicBezTo>
                  <a:pt x="3421" y="534"/>
                  <a:pt x="3415" y="538"/>
                  <a:pt x="3408" y="541"/>
                </a:cubicBezTo>
                <a:cubicBezTo>
                  <a:pt x="3401" y="546"/>
                  <a:pt x="3394" y="551"/>
                  <a:pt x="3387" y="555"/>
                </a:cubicBezTo>
                <a:cubicBezTo>
                  <a:pt x="3380" y="561"/>
                  <a:pt x="3372" y="567"/>
                  <a:pt x="3365" y="572"/>
                </a:cubicBezTo>
                <a:cubicBezTo>
                  <a:pt x="3357" y="579"/>
                  <a:pt x="3349" y="586"/>
                  <a:pt x="3341" y="592"/>
                </a:cubicBezTo>
                <a:cubicBezTo>
                  <a:pt x="3333" y="600"/>
                  <a:pt x="3325" y="608"/>
                  <a:pt x="3316" y="615"/>
                </a:cubicBezTo>
                <a:cubicBezTo>
                  <a:pt x="3307" y="624"/>
                  <a:pt x="3298" y="633"/>
                  <a:pt x="3289" y="641"/>
                </a:cubicBezTo>
                <a:cubicBezTo>
                  <a:pt x="3279" y="651"/>
                  <a:pt x="3270" y="660"/>
                  <a:pt x="3259" y="669"/>
                </a:cubicBezTo>
                <a:cubicBezTo>
                  <a:pt x="3249" y="680"/>
                  <a:pt x="3238" y="691"/>
                  <a:pt x="3227" y="700"/>
                </a:cubicBezTo>
                <a:cubicBezTo>
                  <a:pt x="3216" y="712"/>
                  <a:pt x="3204" y="723"/>
                  <a:pt x="3191" y="732"/>
                </a:cubicBezTo>
                <a:cubicBezTo>
                  <a:pt x="3179" y="745"/>
                  <a:pt x="3166" y="756"/>
                  <a:pt x="3151" y="766"/>
                </a:cubicBezTo>
                <a:cubicBezTo>
                  <a:pt x="3138" y="779"/>
                  <a:pt x="3123" y="790"/>
                  <a:pt x="3108" y="800"/>
                </a:cubicBezTo>
                <a:cubicBezTo>
                  <a:pt x="3093" y="813"/>
                  <a:pt x="3076" y="824"/>
                  <a:pt x="3059" y="833"/>
                </a:cubicBezTo>
                <a:cubicBezTo>
                  <a:pt x="3042" y="846"/>
                  <a:pt x="3024" y="856"/>
                  <a:pt x="3005" y="864"/>
                </a:cubicBezTo>
                <a:cubicBezTo>
                  <a:pt x="2986" y="876"/>
                  <a:pt x="2966" y="886"/>
                  <a:pt x="2945" y="892"/>
                </a:cubicBezTo>
                <a:cubicBezTo>
                  <a:pt x="2925" y="903"/>
                  <a:pt x="2904" y="911"/>
                  <a:pt x="2881" y="916"/>
                </a:cubicBezTo>
                <a:cubicBezTo>
                  <a:pt x="2859" y="925"/>
                  <a:pt x="2836" y="931"/>
                  <a:pt x="2812" y="934"/>
                </a:cubicBezTo>
                <a:cubicBezTo>
                  <a:pt x="2789" y="942"/>
                  <a:pt x="2764" y="946"/>
                  <a:pt x="2739" y="946"/>
                </a:cubicBezTo>
                <a:cubicBezTo>
                  <a:pt x="2720" y="951"/>
                  <a:pt x="2701" y="953"/>
                  <a:pt x="2682" y="953"/>
                </a:cubicBezTo>
                <a:cubicBezTo>
                  <a:pt x="2675" y="953"/>
                  <a:pt x="2668" y="953"/>
                  <a:pt x="2662" y="952"/>
                </a:cubicBezTo>
                <a:cubicBezTo>
                  <a:pt x="2650" y="954"/>
                  <a:pt x="2637" y="955"/>
                  <a:pt x="2624" y="955"/>
                </a:cubicBezTo>
                <a:cubicBezTo>
                  <a:pt x="2611" y="955"/>
                  <a:pt x="2597" y="954"/>
                  <a:pt x="2584" y="952"/>
                </a:cubicBezTo>
                <a:cubicBezTo>
                  <a:pt x="2579" y="952"/>
                  <a:pt x="2573" y="952"/>
                  <a:pt x="2568" y="952"/>
                </a:cubicBezTo>
                <a:cubicBezTo>
                  <a:pt x="2547" y="952"/>
                  <a:pt x="2527" y="950"/>
                  <a:pt x="2508" y="945"/>
                </a:cubicBezTo>
                <a:cubicBezTo>
                  <a:pt x="2482" y="944"/>
                  <a:pt x="2458" y="940"/>
                  <a:pt x="2435" y="932"/>
                </a:cubicBezTo>
                <a:cubicBezTo>
                  <a:pt x="2411" y="929"/>
                  <a:pt x="2388" y="922"/>
                  <a:pt x="2367" y="913"/>
                </a:cubicBezTo>
                <a:cubicBezTo>
                  <a:pt x="2344" y="908"/>
                  <a:pt x="2323" y="899"/>
                  <a:pt x="2303" y="888"/>
                </a:cubicBezTo>
                <a:cubicBezTo>
                  <a:pt x="2282" y="881"/>
                  <a:pt x="2263" y="872"/>
                  <a:pt x="2245" y="860"/>
                </a:cubicBezTo>
                <a:cubicBezTo>
                  <a:pt x="2225" y="852"/>
                  <a:pt x="2208" y="841"/>
                  <a:pt x="2191" y="828"/>
                </a:cubicBezTo>
                <a:cubicBezTo>
                  <a:pt x="2174" y="819"/>
                  <a:pt x="2158" y="808"/>
                  <a:pt x="2143" y="795"/>
                </a:cubicBezTo>
                <a:cubicBezTo>
                  <a:pt x="2128" y="785"/>
                  <a:pt x="2113" y="774"/>
                  <a:pt x="2100" y="761"/>
                </a:cubicBezTo>
                <a:cubicBezTo>
                  <a:pt x="2086" y="751"/>
                  <a:pt x="2073" y="740"/>
                  <a:pt x="2061" y="727"/>
                </a:cubicBezTo>
                <a:cubicBezTo>
                  <a:pt x="2048" y="718"/>
                  <a:pt x="2037" y="707"/>
                  <a:pt x="2026" y="695"/>
                </a:cubicBezTo>
                <a:cubicBezTo>
                  <a:pt x="2014" y="686"/>
                  <a:pt x="2004" y="676"/>
                  <a:pt x="1994" y="665"/>
                </a:cubicBezTo>
                <a:cubicBezTo>
                  <a:pt x="1984" y="656"/>
                  <a:pt x="1974" y="647"/>
                  <a:pt x="1965" y="636"/>
                </a:cubicBezTo>
                <a:cubicBezTo>
                  <a:pt x="1955" y="629"/>
                  <a:pt x="1946" y="620"/>
                  <a:pt x="1938" y="611"/>
                </a:cubicBezTo>
                <a:cubicBezTo>
                  <a:pt x="1929" y="604"/>
                  <a:pt x="1921" y="597"/>
                  <a:pt x="1913" y="589"/>
                </a:cubicBezTo>
                <a:cubicBezTo>
                  <a:pt x="1905" y="583"/>
                  <a:pt x="1897" y="576"/>
                  <a:pt x="1890" y="569"/>
                </a:cubicBezTo>
                <a:cubicBezTo>
                  <a:pt x="1882" y="564"/>
                  <a:pt x="1875" y="559"/>
                  <a:pt x="1868" y="553"/>
                </a:cubicBezTo>
                <a:cubicBezTo>
                  <a:pt x="1861" y="549"/>
                  <a:pt x="1854" y="544"/>
                  <a:pt x="1847" y="539"/>
                </a:cubicBezTo>
                <a:cubicBezTo>
                  <a:pt x="1840" y="536"/>
                  <a:pt x="1833" y="532"/>
                  <a:pt x="1827" y="528"/>
                </a:cubicBezTo>
                <a:cubicBezTo>
                  <a:pt x="1820" y="526"/>
                  <a:pt x="1813" y="522"/>
                  <a:pt x="1806" y="519"/>
                </a:cubicBezTo>
                <a:cubicBezTo>
                  <a:pt x="1798" y="517"/>
                  <a:pt x="1791" y="514"/>
                  <a:pt x="1783" y="511"/>
                </a:cubicBezTo>
                <a:cubicBezTo>
                  <a:pt x="1775" y="510"/>
                  <a:pt x="1766" y="508"/>
                  <a:pt x="1758" y="505"/>
                </a:cubicBezTo>
                <a:cubicBezTo>
                  <a:pt x="1748" y="505"/>
                  <a:pt x="1738" y="503"/>
                  <a:pt x="1728" y="501"/>
                </a:cubicBezTo>
                <a:lnTo>
                  <a:pt x="1725" y="501"/>
                </a:lnTo>
                <a:cubicBezTo>
                  <a:pt x="1715" y="501"/>
                  <a:pt x="1704" y="500"/>
                  <a:pt x="1694" y="499"/>
                </a:cubicBezTo>
                <a:cubicBezTo>
                  <a:pt x="1685" y="500"/>
                  <a:pt x="1676" y="501"/>
                  <a:pt x="1667" y="501"/>
                </a:cubicBezTo>
                <a:cubicBezTo>
                  <a:pt x="1664" y="501"/>
                  <a:pt x="1661" y="500"/>
                  <a:pt x="1658" y="500"/>
                </a:cubicBezTo>
                <a:cubicBezTo>
                  <a:pt x="1648" y="502"/>
                  <a:pt x="1638" y="503"/>
                  <a:pt x="1627" y="504"/>
                </a:cubicBezTo>
                <a:cubicBezTo>
                  <a:pt x="1619" y="506"/>
                  <a:pt x="1610" y="508"/>
                  <a:pt x="1601" y="510"/>
                </a:cubicBezTo>
                <a:cubicBezTo>
                  <a:pt x="1593" y="513"/>
                  <a:pt x="1586" y="515"/>
                  <a:pt x="1578" y="517"/>
                </a:cubicBezTo>
                <a:cubicBezTo>
                  <a:pt x="1571" y="520"/>
                  <a:pt x="1564" y="523"/>
                  <a:pt x="1557" y="526"/>
                </a:cubicBezTo>
                <a:cubicBezTo>
                  <a:pt x="1550" y="530"/>
                  <a:pt x="1543" y="533"/>
                  <a:pt x="1536" y="537"/>
                </a:cubicBezTo>
                <a:cubicBezTo>
                  <a:pt x="1530" y="541"/>
                  <a:pt x="1523" y="545"/>
                  <a:pt x="1516" y="549"/>
                </a:cubicBezTo>
                <a:cubicBezTo>
                  <a:pt x="1509" y="555"/>
                  <a:pt x="1502" y="560"/>
                  <a:pt x="1494" y="565"/>
                </a:cubicBezTo>
                <a:cubicBezTo>
                  <a:pt x="1487" y="572"/>
                  <a:pt x="1479" y="578"/>
                  <a:pt x="1471" y="584"/>
                </a:cubicBezTo>
                <a:cubicBezTo>
                  <a:pt x="1464" y="591"/>
                  <a:pt x="1455" y="599"/>
                  <a:pt x="1447" y="605"/>
                </a:cubicBezTo>
                <a:cubicBezTo>
                  <a:pt x="1439" y="614"/>
                  <a:pt x="1430" y="622"/>
                  <a:pt x="1420" y="630"/>
                </a:cubicBezTo>
                <a:cubicBezTo>
                  <a:pt x="1412" y="640"/>
                  <a:pt x="1402" y="649"/>
                  <a:pt x="1392" y="657"/>
                </a:cubicBezTo>
                <a:cubicBezTo>
                  <a:pt x="1382" y="668"/>
                  <a:pt x="1372" y="678"/>
                  <a:pt x="1360" y="687"/>
                </a:cubicBezTo>
                <a:cubicBezTo>
                  <a:pt x="1350" y="699"/>
                  <a:pt x="1339" y="710"/>
                  <a:pt x="1326" y="719"/>
                </a:cubicBezTo>
                <a:cubicBezTo>
                  <a:pt x="1315" y="732"/>
                  <a:pt x="1302" y="743"/>
                  <a:pt x="1288" y="753"/>
                </a:cubicBezTo>
                <a:cubicBezTo>
                  <a:pt x="1276" y="765"/>
                  <a:pt x="1262" y="777"/>
                  <a:pt x="1246" y="787"/>
                </a:cubicBezTo>
                <a:cubicBezTo>
                  <a:pt x="1232" y="799"/>
                  <a:pt x="1216" y="811"/>
                  <a:pt x="1199" y="820"/>
                </a:cubicBezTo>
                <a:cubicBezTo>
                  <a:pt x="1184" y="833"/>
                  <a:pt x="1166" y="844"/>
                  <a:pt x="1147" y="852"/>
                </a:cubicBezTo>
                <a:cubicBezTo>
                  <a:pt x="1130" y="864"/>
                  <a:pt x="1111" y="874"/>
                  <a:pt x="1090" y="882"/>
                </a:cubicBezTo>
                <a:cubicBezTo>
                  <a:pt x="1071" y="893"/>
                  <a:pt x="1050" y="901"/>
                  <a:pt x="1028" y="907"/>
                </a:cubicBezTo>
                <a:cubicBezTo>
                  <a:pt x="1007" y="917"/>
                  <a:pt x="984" y="924"/>
                  <a:pt x="961" y="928"/>
                </a:cubicBezTo>
                <a:cubicBezTo>
                  <a:pt x="938" y="936"/>
                  <a:pt x="914" y="941"/>
                  <a:pt x="889" y="942"/>
                </a:cubicBezTo>
                <a:cubicBezTo>
                  <a:pt x="868" y="948"/>
                  <a:pt x="846" y="951"/>
                  <a:pt x="824" y="951"/>
                </a:cubicBezTo>
                <a:cubicBezTo>
                  <a:pt x="820" y="951"/>
                  <a:pt x="817" y="951"/>
                  <a:pt x="814" y="951"/>
                </a:cubicBezTo>
                <a:cubicBezTo>
                  <a:pt x="799" y="953"/>
                  <a:pt x="784" y="955"/>
                  <a:pt x="768" y="955"/>
                </a:cubicBezTo>
                <a:cubicBezTo>
                  <a:pt x="757" y="955"/>
                  <a:pt x="746" y="954"/>
                  <a:pt x="736" y="952"/>
                </a:cubicBezTo>
                <a:cubicBezTo>
                  <a:pt x="727" y="953"/>
                  <a:pt x="719" y="954"/>
                  <a:pt x="710" y="954"/>
                </a:cubicBezTo>
                <a:cubicBezTo>
                  <a:pt x="692" y="954"/>
                  <a:pt x="674" y="952"/>
                  <a:pt x="657" y="948"/>
                </a:cubicBezTo>
                <a:lnTo>
                  <a:pt x="655" y="948"/>
                </a:lnTo>
                <a:cubicBezTo>
                  <a:pt x="630" y="948"/>
                  <a:pt x="605" y="944"/>
                  <a:pt x="582" y="937"/>
                </a:cubicBezTo>
                <a:cubicBezTo>
                  <a:pt x="557" y="935"/>
                  <a:pt x="534" y="929"/>
                  <a:pt x="512" y="920"/>
                </a:cubicBezTo>
                <a:cubicBezTo>
                  <a:pt x="488" y="916"/>
                  <a:pt x="466" y="908"/>
                  <a:pt x="445" y="897"/>
                </a:cubicBezTo>
                <a:cubicBezTo>
                  <a:pt x="424" y="891"/>
                  <a:pt x="403" y="882"/>
                  <a:pt x="384" y="870"/>
                </a:cubicBezTo>
                <a:cubicBezTo>
                  <a:pt x="364" y="862"/>
                  <a:pt x="345" y="851"/>
                  <a:pt x="328" y="839"/>
                </a:cubicBezTo>
                <a:cubicBezTo>
                  <a:pt x="310" y="829"/>
                  <a:pt x="293" y="818"/>
                  <a:pt x="278" y="805"/>
                </a:cubicBezTo>
                <a:cubicBezTo>
                  <a:pt x="262" y="796"/>
                  <a:pt x="247" y="784"/>
                  <a:pt x="233" y="771"/>
                </a:cubicBezTo>
                <a:cubicBezTo>
                  <a:pt x="218" y="761"/>
                  <a:pt x="205" y="750"/>
                  <a:pt x="192" y="737"/>
                </a:cubicBezTo>
                <a:cubicBezTo>
                  <a:pt x="179" y="727"/>
                  <a:pt x="167" y="716"/>
                  <a:pt x="156" y="704"/>
                </a:cubicBezTo>
                <a:cubicBezTo>
                  <a:pt x="144" y="694"/>
                  <a:pt x="133" y="684"/>
                  <a:pt x="123" y="672"/>
                </a:cubicBezTo>
                <a:cubicBezTo>
                  <a:pt x="112" y="663"/>
                  <a:pt x="102" y="654"/>
                  <a:pt x="92" y="643"/>
                </a:cubicBezTo>
                <a:cubicBezTo>
                  <a:pt x="36" y="597"/>
                  <a:pt x="0" y="527"/>
                  <a:pt x="0" y="449"/>
                </a:cubicBezTo>
                <a:cubicBezTo>
                  <a:pt x="0" y="311"/>
                  <a:pt x="112" y="199"/>
                  <a:pt x="250" y="199"/>
                </a:cubicBezTo>
                <a:cubicBezTo>
                  <a:pt x="325" y="199"/>
                  <a:pt x="392" y="232"/>
                  <a:pt x="438" y="284"/>
                </a:cubicBezTo>
                <a:cubicBezTo>
                  <a:pt x="449" y="293"/>
                  <a:pt x="459" y="303"/>
                  <a:pt x="468" y="313"/>
                </a:cubicBezTo>
                <a:cubicBezTo>
                  <a:pt x="478" y="321"/>
                  <a:pt x="487" y="330"/>
                  <a:pt x="496" y="339"/>
                </a:cubicBezTo>
                <a:cubicBezTo>
                  <a:pt x="505" y="347"/>
                  <a:pt x="514" y="354"/>
                  <a:pt x="522" y="363"/>
                </a:cubicBezTo>
                <a:cubicBezTo>
                  <a:pt x="530" y="369"/>
                  <a:pt x="538" y="376"/>
                  <a:pt x="546" y="383"/>
                </a:cubicBezTo>
                <a:cubicBezTo>
                  <a:pt x="553" y="388"/>
                  <a:pt x="561" y="394"/>
                  <a:pt x="568" y="400"/>
                </a:cubicBezTo>
                <a:cubicBezTo>
                  <a:pt x="575" y="404"/>
                  <a:pt x="582" y="409"/>
                  <a:pt x="589" y="414"/>
                </a:cubicBezTo>
                <a:cubicBezTo>
                  <a:pt x="596" y="417"/>
                  <a:pt x="603" y="421"/>
                  <a:pt x="609" y="425"/>
                </a:cubicBezTo>
                <a:cubicBezTo>
                  <a:pt x="617" y="428"/>
                  <a:pt x="624" y="431"/>
                  <a:pt x="631" y="435"/>
                </a:cubicBezTo>
                <a:cubicBezTo>
                  <a:pt x="638" y="437"/>
                  <a:pt x="646" y="440"/>
                  <a:pt x="653" y="443"/>
                </a:cubicBezTo>
                <a:cubicBezTo>
                  <a:pt x="662" y="444"/>
                  <a:pt x="670" y="447"/>
                  <a:pt x="678" y="449"/>
                </a:cubicBezTo>
                <a:cubicBezTo>
                  <a:pt x="688" y="450"/>
                  <a:pt x="698" y="452"/>
                  <a:pt x="708" y="454"/>
                </a:cubicBezTo>
                <a:lnTo>
                  <a:pt x="710" y="454"/>
                </a:lnTo>
                <a:cubicBezTo>
                  <a:pt x="721" y="454"/>
                  <a:pt x="732" y="454"/>
                  <a:pt x="743" y="456"/>
                </a:cubicBezTo>
                <a:cubicBezTo>
                  <a:pt x="751" y="455"/>
                  <a:pt x="760" y="454"/>
                  <a:pt x="768" y="454"/>
                </a:cubicBezTo>
                <a:cubicBezTo>
                  <a:pt x="772" y="454"/>
                  <a:pt x="775" y="455"/>
                  <a:pt x="779" y="455"/>
                </a:cubicBezTo>
                <a:cubicBezTo>
                  <a:pt x="789" y="453"/>
                  <a:pt x="799" y="452"/>
                  <a:pt x="810" y="451"/>
                </a:cubicBezTo>
                <a:cubicBezTo>
                  <a:pt x="819" y="449"/>
                  <a:pt x="828" y="447"/>
                  <a:pt x="837" y="445"/>
                </a:cubicBezTo>
                <a:cubicBezTo>
                  <a:pt x="844" y="443"/>
                  <a:pt x="852" y="440"/>
                  <a:pt x="860" y="438"/>
                </a:cubicBezTo>
                <a:cubicBezTo>
                  <a:pt x="867" y="435"/>
                  <a:pt x="874" y="432"/>
                  <a:pt x="881" y="429"/>
                </a:cubicBezTo>
                <a:cubicBezTo>
                  <a:pt x="888" y="426"/>
                  <a:pt x="894" y="422"/>
                  <a:pt x="901" y="419"/>
                </a:cubicBezTo>
                <a:cubicBezTo>
                  <a:pt x="908" y="414"/>
                  <a:pt x="915" y="410"/>
                  <a:pt x="922" y="406"/>
                </a:cubicBezTo>
                <a:cubicBezTo>
                  <a:pt x="929" y="401"/>
                  <a:pt x="936" y="395"/>
                  <a:pt x="943" y="391"/>
                </a:cubicBezTo>
                <a:cubicBezTo>
                  <a:pt x="951" y="384"/>
                  <a:pt x="958" y="378"/>
                  <a:pt x="966" y="372"/>
                </a:cubicBezTo>
                <a:cubicBezTo>
                  <a:pt x="974" y="365"/>
                  <a:pt x="982" y="357"/>
                  <a:pt x="991" y="351"/>
                </a:cubicBezTo>
                <a:cubicBezTo>
                  <a:pt x="999" y="342"/>
                  <a:pt x="1008" y="334"/>
                  <a:pt x="1017" y="326"/>
                </a:cubicBezTo>
                <a:cubicBezTo>
                  <a:pt x="1026" y="316"/>
                  <a:pt x="1035" y="307"/>
                  <a:pt x="1045" y="299"/>
                </a:cubicBezTo>
                <a:cubicBezTo>
                  <a:pt x="1055" y="288"/>
                  <a:pt x="1065" y="278"/>
                  <a:pt x="1076" y="269"/>
                </a:cubicBezTo>
                <a:cubicBezTo>
                  <a:pt x="1087" y="257"/>
                  <a:pt x="1098" y="247"/>
                  <a:pt x="1111" y="237"/>
                </a:cubicBezTo>
                <a:cubicBezTo>
                  <a:pt x="1122" y="225"/>
                  <a:pt x="1135" y="214"/>
                  <a:pt x="1148" y="204"/>
                </a:cubicBezTo>
                <a:cubicBezTo>
                  <a:pt x="1161" y="191"/>
                  <a:pt x="1175" y="180"/>
                  <a:pt x="1190" y="170"/>
                </a:cubicBezTo>
                <a:cubicBezTo>
                  <a:pt x="1204" y="157"/>
                  <a:pt x="1220" y="146"/>
                  <a:pt x="1237" y="136"/>
                </a:cubicBezTo>
                <a:cubicBezTo>
                  <a:pt x="1252" y="124"/>
                  <a:pt x="1270" y="113"/>
                  <a:pt x="1288" y="104"/>
                </a:cubicBezTo>
                <a:cubicBezTo>
                  <a:pt x="1306" y="92"/>
                  <a:pt x="1325" y="82"/>
                  <a:pt x="1345" y="75"/>
                </a:cubicBezTo>
                <a:cubicBezTo>
                  <a:pt x="1365" y="63"/>
                  <a:pt x="1385" y="55"/>
                  <a:pt x="1408" y="49"/>
                </a:cubicBezTo>
                <a:cubicBezTo>
                  <a:pt x="1428" y="39"/>
                  <a:pt x="1451" y="32"/>
                  <a:pt x="1475" y="28"/>
                </a:cubicBezTo>
                <a:cubicBezTo>
                  <a:pt x="1497" y="20"/>
                  <a:pt x="1521" y="15"/>
                  <a:pt x="1546" y="13"/>
                </a:cubicBezTo>
                <a:cubicBezTo>
                  <a:pt x="1567" y="8"/>
                  <a:pt x="1589" y="4"/>
                  <a:pt x="1612" y="4"/>
                </a:cubicBezTo>
                <a:cubicBezTo>
                  <a:pt x="1615" y="4"/>
                  <a:pt x="1618" y="4"/>
                  <a:pt x="1621" y="5"/>
                </a:cubicBezTo>
                <a:cubicBezTo>
                  <a:pt x="1636" y="2"/>
                  <a:pt x="1651" y="0"/>
                  <a:pt x="1667" y="0"/>
                </a:cubicBezTo>
                <a:cubicBezTo>
                  <a:pt x="1678" y="0"/>
                  <a:pt x="1688" y="1"/>
                  <a:pt x="1699" y="2"/>
                </a:cubicBezTo>
                <a:cubicBezTo>
                  <a:pt x="1707" y="1"/>
                  <a:pt x="1716" y="1"/>
                  <a:pt x="1725" y="1"/>
                </a:cubicBezTo>
                <a:cubicBezTo>
                  <a:pt x="1743" y="1"/>
                  <a:pt x="1760" y="3"/>
                  <a:pt x="1776" y="6"/>
                </a:cubicBezTo>
                <a:lnTo>
                  <a:pt x="1779" y="6"/>
                </a:lnTo>
                <a:cubicBezTo>
                  <a:pt x="1804" y="6"/>
                  <a:pt x="1828" y="10"/>
                  <a:pt x="1850" y="16"/>
                </a:cubicBezTo>
                <a:cubicBezTo>
                  <a:pt x="1875" y="18"/>
                  <a:pt x="1899" y="24"/>
                  <a:pt x="1921" y="33"/>
                </a:cubicBezTo>
                <a:cubicBezTo>
                  <a:pt x="1944" y="37"/>
                  <a:pt x="1966" y="45"/>
                  <a:pt x="1987" y="55"/>
                </a:cubicBezTo>
                <a:cubicBezTo>
                  <a:pt x="2008" y="61"/>
                  <a:pt x="2029" y="70"/>
                  <a:pt x="2048" y="82"/>
                </a:cubicBezTo>
                <a:cubicBezTo>
                  <a:pt x="2068" y="89"/>
                  <a:pt x="2086" y="100"/>
                  <a:pt x="2103" y="112"/>
                </a:cubicBezTo>
                <a:cubicBezTo>
                  <a:pt x="2121" y="121"/>
                  <a:pt x="2138" y="132"/>
                  <a:pt x="2154" y="145"/>
                </a:cubicBezTo>
                <a:cubicBezTo>
                  <a:pt x="2170" y="154"/>
                  <a:pt x="2185" y="166"/>
                  <a:pt x="2199" y="178"/>
                </a:cubicBezTo>
                <a:cubicBezTo>
                  <a:pt x="2214" y="188"/>
                  <a:pt x="2227" y="200"/>
                  <a:pt x="2240" y="212"/>
                </a:cubicBezTo>
                <a:cubicBezTo>
                  <a:pt x="2253" y="222"/>
                  <a:pt x="2265" y="233"/>
                  <a:pt x="2277" y="245"/>
                </a:cubicBezTo>
                <a:cubicBezTo>
                  <a:pt x="2289" y="255"/>
                  <a:pt x="2300" y="265"/>
                  <a:pt x="2310" y="277"/>
                </a:cubicBezTo>
                <a:cubicBezTo>
                  <a:pt x="2321" y="286"/>
                  <a:pt x="2331" y="295"/>
                  <a:pt x="2340" y="306"/>
                </a:cubicBezTo>
                <a:cubicBezTo>
                  <a:pt x="2350" y="314"/>
                  <a:pt x="2360" y="323"/>
                  <a:pt x="2368" y="333"/>
                </a:cubicBezTo>
                <a:cubicBezTo>
                  <a:pt x="2377" y="340"/>
                  <a:pt x="2386" y="348"/>
                  <a:pt x="2394" y="356"/>
                </a:cubicBezTo>
                <a:cubicBezTo>
                  <a:pt x="2402" y="363"/>
                  <a:pt x="2410" y="370"/>
                  <a:pt x="2418" y="377"/>
                </a:cubicBezTo>
                <a:cubicBezTo>
                  <a:pt x="2426" y="383"/>
                  <a:pt x="2433" y="389"/>
                  <a:pt x="2440" y="395"/>
                </a:cubicBezTo>
                <a:cubicBezTo>
                  <a:pt x="2448" y="399"/>
                  <a:pt x="2455" y="404"/>
                  <a:pt x="2462" y="410"/>
                </a:cubicBezTo>
                <a:cubicBezTo>
                  <a:pt x="2469" y="413"/>
                  <a:pt x="2475" y="417"/>
                  <a:pt x="2482" y="422"/>
                </a:cubicBezTo>
                <a:cubicBezTo>
                  <a:pt x="2489" y="425"/>
                  <a:pt x="2496" y="428"/>
                  <a:pt x="2503" y="432"/>
                </a:cubicBezTo>
                <a:cubicBezTo>
                  <a:pt x="2510" y="434"/>
                  <a:pt x="2517" y="437"/>
                  <a:pt x="2524" y="440"/>
                </a:cubicBezTo>
                <a:cubicBezTo>
                  <a:pt x="2532" y="442"/>
                  <a:pt x="2540" y="444"/>
                  <a:pt x="2548" y="447"/>
                </a:cubicBezTo>
                <a:cubicBezTo>
                  <a:pt x="2557" y="448"/>
                  <a:pt x="2567" y="450"/>
                  <a:pt x="2576" y="452"/>
                </a:cubicBezTo>
                <a:cubicBezTo>
                  <a:pt x="2587" y="452"/>
                  <a:pt x="2597" y="454"/>
                  <a:pt x="2608" y="455"/>
                </a:cubicBezTo>
                <a:cubicBezTo>
                  <a:pt x="2613" y="455"/>
                  <a:pt x="2619" y="455"/>
                  <a:pt x="2624" y="455"/>
                </a:cubicBezTo>
                <a:cubicBezTo>
                  <a:pt x="2631" y="455"/>
                  <a:pt x="2638" y="455"/>
                  <a:pt x="2644" y="455"/>
                </a:cubicBezTo>
                <a:cubicBezTo>
                  <a:pt x="2655" y="454"/>
                  <a:pt x="2666" y="453"/>
                  <a:pt x="2678" y="453"/>
                </a:cubicBezTo>
                <a:cubicBezTo>
                  <a:pt x="2687" y="451"/>
                  <a:pt x="2696" y="449"/>
                  <a:pt x="2706" y="448"/>
                </a:cubicBezTo>
                <a:cubicBezTo>
                  <a:pt x="2714" y="445"/>
                  <a:pt x="2722" y="443"/>
                  <a:pt x="2730" y="441"/>
                </a:cubicBezTo>
                <a:cubicBezTo>
                  <a:pt x="2737" y="438"/>
                  <a:pt x="2744" y="436"/>
                  <a:pt x="2752" y="433"/>
                </a:cubicBezTo>
                <a:cubicBezTo>
                  <a:pt x="2759" y="430"/>
                  <a:pt x="2766" y="426"/>
                  <a:pt x="2773" y="423"/>
                </a:cubicBezTo>
                <a:cubicBezTo>
                  <a:pt x="2779" y="419"/>
                  <a:pt x="2786" y="415"/>
                  <a:pt x="2793" y="412"/>
                </a:cubicBezTo>
                <a:cubicBezTo>
                  <a:pt x="2800" y="406"/>
                  <a:pt x="2807" y="402"/>
                  <a:pt x="2814" y="397"/>
                </a:cubicBezTo>
                <a:cubicBezTo>
                  <a:pt x="2821" y="391"/>
                  <a:pt x="2828" y="385"/>
                  <a:pt x="2836" y="380"/>
                </a:cubicBezTo>
                <a:cubicBezTo>
                  <a:pt x="2844" y="373"/>
                  <a:pt x="2852" y="366"/>
                  <a:pt x="2860" y="360"/>
                </a:cubicBezTo>
                <a:cubicBezTo>
                  <a:pt x="2868" y="351"/>
                  <a:pt x="2876" y="344"/>
                  <a:pt x="2886" y="336"/>
                </a:cubicBezTo>
                <a:cubicBezTo>
                  <a:pt x="2894" y="327"/>
                  <a:pt x="2903" y="318"/>
                  <a:pt x="2913" y="310"/>
                </a:cubicBezTo>
                <a:cubicBezTo>
                  <a:pt x="2922" y="300"/>
                  <a:pt x="2932" y="290"/>
                  <a:pt x="2943" y="281"/>
                </a:cubicBezTo>
                <a:cubicBezTo>
                  <a:pt x="2953" y="270"/>
                  <a:pt x="2964" y="260"/>
                  <a:pt x="2976" y="250"/>
                </a:cubicBezTo>
                <a:cubicBezTo>
                  <a:pt x="2987" y="238"/>
                  <a:pt x="2999" y="227"/>
                  <a:pt x="3012" y="218"/>
                </a:cubicBezTo>
                <a:cubicBezTo>
                  <a:pt x="3024" y="205"/>
                  <a:pt x="3038" y="194"/>
                  <a:pt x="3052" y="184"/>
                </a:cubicBezTo>
                <a:cubicBezTo>
                  <a:pt x="3066" y="171"/>
                  <a:pt x="3081" y="160"/>
                  <a:pt x="3097" y="150"/>
                </a:cubicBezTo>
                <a:cubicBezTo>
                  <a:pt x="3112" y="137"/>
                  <a:pt x="3129" y="126"/>
                  <a:pt x="3146" y="117"/>
                </a:cubicBezTo>
                <a:cubicBezTo>
                  <a:pt x="3163" y="104"/>
                  <a:pt x="3182" y="94"/>
                  <a:pt x="3201" y="86"/>
                </a:cubicBezTo>
                <a:cubicBezTo>
                  <a:pt x="3220" y="74"/>
                  <a:pt x="3240" y="65"/>
                  <a:pt x="3261" y="59"/>
                </a:cubicBezTo>
                <a:cubicBezTo>
                  <a:pt x="3282" y="48"/>
                  <a:pt x="3303" y="40"/>
                  <a:pt x="3326" y="36"/>
                </a:cubicBezTo>
                <a:cubicBezTo>
                  <a:pt x="3348" y="27"/>
                  <a:pt x="3372" y="21"/>
                  <a:pt x="3396" y="19"/>
                </a:cubicBezTo>
                <a:cubicBezTo>
                  <a:pt x="3419" y="11"/>
                  <a:pt x="3444" y="7"/>
                  <a:pt x="3470" y="7"/>
                </a:cubicBezTo>
                <a:cubicBezTo>
                  <a:pt x="3487" y="3"/>
                  <a:pt x="3505" y="1"/>
                  <a:pt x="3524" y="1"/>
                </a:cubicBezTo>
                <a:cubicBezTo>
                  <a:pt x="3532" y="1"/>
                  <a:pt x="3540" y="2"/>
                  <a:pt x="3547" y="3"/>
                </a:cubicBezTo>
                <a:cubicBezTo>
                  <a:pt x="3559" y="1"/>
                  <a:pt x="3570" y="0"/>
                  <a:pt x="3582" y="0"/>
                </a:cubicBezTo>
                <a:cubicBezTo>
                  <a:pt x="3597" y="0"/>
                  <a:pt x="3612" y="1"/>
                  <a:pt x="3626" y="4"/>
                </a:cubicBezTo>
                <a:cubicBezTo>
                  <a:pt x="3631" y="4"/>
                  <a:pt x="3635" y="4"/>
                  <a:pt x="3639" y="4"/>
                </a:cubicBezTo>
                <a:cubicBezTo>
                  <a:pt x="3662" y="4"/>
                  <a:pt x="3683" y="7"/>
                  <a:pt x="3704" y="12"/>
                </a:cubicBezTo>
                <a:cubicBezTo>
                  <a:pt x="3729" y="13"/>
                  <a:pt x="3754" y="18"/>
                  <a:pt x="3777" y="27"/>
                </a:cubicBezTo>
                <a:cubicBezTo>
                  <a:pt x="3802" y="30"/>
                  <a:pt x="3825" y="37"/>
                  <a:pt x="3846" y="48"/>
                </a:cubicBezTo>
                <a:cubicBezTo>
                  <a:pt x="3869" y="53"/>
                  <a:pt x="3891" y="62"/>
                  <a:pt x="3910" y="74"/>
                </a:cubicBezTo>
                <a:cubicBezTo>
                  <a:pt x="3931" y="81"/>
                  <a:pt x="3951" y="91"/>
                  <a:pt x="3969" y="104"/>
                </a:cubicBezTo>
                <a:cubicBezTo>
                  <a:pt x="3988" y="113"/>
                  <a:pt x="4006" y="124"/>
                  <a:pt x="4022" y="137"/>
                </a:cubicBezTo>
                <a:cubicBezTo>
                  <a:pt x="4039" y="147"/>
                  <a:pt x="4055" y="158"/>
                  <a:pt x="4069" y="171"/>
                </a:cubicBezTo>
                <a:cubicBezTo>
                  <a:pt x="4085" y="181"/>
                  <a:pt x="4099" y="193"/>
                  <a:pt x="4112" y="206"/>
                </a:cubicBezTo>
                <a:cubicBezTo>
                  <a:pt x="4126" y="216"/>
                  <a:pt x="4139" y="228"/>
                  <a:pt x="4151" y="240"/>
                </a:cubicBezTo>
                <a:cubicBezTo>
                  <a:pt x="4163" y="250"/>
                  <a:pt x="4175" y="261"/>
                  <a:pt x="4185" y="273"/>
                </a:cubicBezTo>
                <a:cubicBezTo>
                  <a:pt x="4197" y="282"/>
                  <a:pt x="4207" y="292"/>
                  <a:pt x="4217" y="303"/>
                </a:cubicBezTo>
                <a:cubicBezTo>
                  <a:pt x="4227" y="311"/>
                  <a:pt x="4237" y="321"/>
                  <a:pt x="4246" y="331"/>
                </a:cubicBezTo>
                <a:cubicBezTo>
                  <a:pt x="4255" y="338"/>
                  <a:pt x="4264" y="346"/>
                  <a:pt x="4272" y="355"/>
                </a:cubicBezTo>
                <a:cubicBezTo>
                  <a:pt x="4281" y="362"/>
                  <a:pt x="4289" y="369"/>
                  <a:pt x="4297" y="377"/>
                </a:cubicBezTo>
                <a:cubicBezTo>
                  <a:pt x="4305" y="382"/>
                  <a:pt x="4313" y="388"/>
                  <a:pt x="4320" y="395"/>
                </a:cubicBezTo>
                <a:cubicBezTo>
                  <a:pt x="4391" y="439"/>
                  <a:pt x="4439" y="518"/>
                  <a:pt x="4439" y="60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5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0" presetClass="entr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3" presetClass="path" presetSubtype="0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.32239 -0.09264 L 0.39904 -0.09264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28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37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9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" presetClass="exit" presetSubtype="8" accel="100000" fill="hold" nodeType="withEffect">
                                  <p:stCondLst>
                                    <p:cond delay="47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50" presetClass="exit" presetSubtype="0" accel="100000" fill="hold" nodeType="withEffect">
                                  <p:stCondLst>
                                    <p:cond delay="4700"/>
                                  </p:stCondLst>
                                  <p:childTnLst>
                                    <p:anim calcmode="lin" valueType="num">
                                      <p:cBhvr>
                                        <p:cTn id="58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8" presetClass="emph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Rot by="5400000">
                                      <p:cBhvr>
                                        <p:cTn id="6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4" presetID="8" presetClass="emph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Rot by="21600000">
                                      <p:cBhvr>
                                        <p:cTn id="65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6" presetID="2" presetClass="exit" presetSubtype="4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42" presetClass="exit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2" presetClass="exit" presetSubtype="1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2" presetClass="exit" presetSubtype="1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49" presetClass="exit" presetSubtype="0" accel="10000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84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49" presetClass="exit" presetSubtype="0" accel="100000" fill="hold" grpId="1" nodeType="withEffect">
                                  <p:stCondLst>
                                    <p:cond delay="6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90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5" presetClass="exit" presetSubtype="0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96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">
                                          <p:val>
                                            <p:strVal val="ppt_x+-0.0500*(ppt_x*0.9511+(1-ppt_y)*0.3090)"/>
                                          </p:val>
                                        </p:tav>
                                        <p:tav tm="10000">
                                          <p:val>
                                            <p:strVal val="ppt_x+-0.1000*(ppt_x*0.8090+(1-ppt_y)*0.5878)"/>
                                          </p:val>
                                        </p:tav>
                                        <p:tav tm="15000">
                                          <p:val>
                                            <p:strVal val="ppt_x+-0.1500*(ppt_x*0.5878+(1-ppt_y)*0.8090)"/>
                                          </p:val>
                                        </p:tav>
                                        <p:tav tm="20000">
                                          <p:val>
                                            <p:strVal val="ppt_x+-0.2000*(ppt_x*0.3090+(1-ppt_y)*0.9511)"/>
                                          </p:val>
                                        </p:tav>
                                        <p:tav tm="25000">
                                          <p:val>
                                            <p:strVal val="ppt_x+-0.2500*(ppt_x*-0.0000+(1-ppt_y)*1.0000)"/>
                                          </p:val>
                                        </p:tav>
                                        <p:tav tm="30000">
                                          <p:val>
                                            <p:strVal val="ppt_x+-0.3000*(ppt_x*-0.3090+(1-ppt_y)*0.9511)"/>
                                          </p:val>
                                        </p:tav>
                                        <p:tav tm="35000">
                                          <p:val>
                                            <p:strVal val="ppt_x+-0.3500*(ppt_x*-0.5878+(1-ppt_y)*0.8090)"/>
                                          </p:val>
                                        </p:tav>
                                        <p:tav tm="40000">
                                          <p:val>
                                            <p:strVal val="ppt_x+-0.4000*(ppt_x*-0.8090+(1-ppt_y)*0.5878)"/>
                                          </p:val>
                                        </p:tav>
                                        <p:tav tm="45000">
                                          <p:val>
                                            <p:strVal val="ppt_x+-0.4500*(ppt_x*-0.9511+(1-ppt_y)*0.3090)"/>
                                          </p:val>
                                        </p:tav>
                                        <p:tav tm="50000">
                                          <p:val>
                                            <p:strVal val="ppt_x+-0.5000*(ppt_x*-1.0000+(1-ppt_y)*-0.0000)"/>
                                          </p:val>
                                        </p:tav>
                                        <p:tav tm="55000">
                                          <p:val>
                                            <p:strVal val="ppt_x+-0.5500*(ppt_x*-0.9511+(1-ppt_y)*-0.3090)"/>
                                          </p:val>
                                        </p:tav>
                                        <p:tav tm="60000">
                                          <p:val>
                                            <p:strVal val="ppt_x+-0.6000*(ppt_x*-0.8090+(1-ppt_y)*-0.5878)"/>
                                          </p:val>
                                        </p:tav>
                                        <p:tav tm="65000">
                                          <p:val>
                                            <p:strVal val="ppt_x+-0.6500*(ppt_x*-0.5878+(1-ppt_y)*-0.8090)"/>
                                          </p:val>
                                        </p:tav>
                                        <p:tav tm="70000">
                                          <p:val>
                                            <p:strVal val="ppt_x+-0.7000*(ppt_x*-0.3090+(1-ppt_y)*-0.9511)"/>
                                          </p:val>
                                        </p:tav>
                                        <p:tav tm="75000">
                                          <p:val>
                                            <p:strVal val="ppt_x+-0.7500*(ppt_x*0.0000+(1-ppt_y)*-1.0000)"/>
                                          </p:val>
                                        </p:tav>
                                        <p:tav tm="80000">
                                          <p:val>
                                            <p:strVal val="ppt_x+-0.8000*(ppt_x*0.3090+(1-ppt_y)*-0.9511)"/>
                                          </p:val>
                                        </p:tav>
                                        <p:tav tm="85000">
                                          <p:val>
                                            <p:strVal val="ppt_x+-0.8500*(ppt_x*0.5878+(1-ppt_y)*-0.8090)"/>
                                          </p:val>
                                        </p:tav>
                                        <p:tav tm="90000">
                                          <p:val>
                                            <p:strVal val="ppt_x+-0.9000*(ppt_x*0.8090+(1-ppt_y)*-0.5878)"/>
                                          </p:val>
                                        </p:tav>
                                        <p:tav tm="95000">
                                          <p:val>
                                            <p:strVal val="ppt_x+-0.9500*(ppt_x*0.9511+(1-ppt_y)*-0.3090)"/>
                                          </p:val>
                                        </p:tav>
                                        <p:tav tm="100000">
                                          <p:val>
                                            <p:strVal val="ppt_x+-1.0000*(ppt_x*1.0000+(1-ppt_y)*0.0000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-0.0500*(ppt_x*0.3090-(1-ppt_y)*0.9511)"/>
                                          </p:val>
                                        </p:tav>
                                        <p:tav tm="10000">
                                          <p:val>
                                            <p:strVal val="ppt_y+-0.1000*(ppt_x*0.5878-(1-ppt_y)*0.8090)"/>
                                          </p:val>
                                        </p:tav>
                                        <p:tav tm="15000">
                                          <p:val>
                                            <p:strVal val="ppt_y+-0.1500*(ppt_x*0.8090-(1-ppt_y)*0.5878)"/>
                                          </p:val>
                                        </p:tav>
                                        <p:tav tm="20000">
                                          <p:val>
                                            <p:strVal val="ppt_y+-0.2000*(ppt_x*0.9511-(1-ppt_y)*0.3090)"/>
                                          </p:val>
                                        </p:tav>
                                        <p:tav tm="25000">
                                          <p:val>
                                            <p:strVal val="ppt_y+-0.2500*(ppt_x*1.0000-(1-ppt_y)*-0.0000)"/>
                                          </p:val>
                                        </p:tav>
                                        <p:tav tm="30000">
                                          <p:val>
                                            <p:strVal val="ppt_y+-0.3000*(ppt_x*0.9511-(1-ppt_y)*-0.3090)"/>
                                          </p:val>
                                        </p:tav>
                                        <p:tav tm="35000">
                                          <p:val>
                                            <p:strVal val="ppt_y+-0.3500*(ppt_x*0.8090-(1-ppt_y)*-0.5878)"/>
                                          </p:val>
                                        </p:tav>
                                        <p:tav tm="40000">
                                          <p:val>
                                            <p:strVal val="ppt_y+-0.4000*(ppt_x*0.5878-(1-ppt_y)*-0.8090)"/>
                                          </p:val>
                                        </p:tav>
                                        <p:tav tm="45000">
                                          <p:val>
                                            <p:strVal val="ppt_y+-0.4500*(ppt_x*0.3090-(1-ppt_y)*-0.9511)"/>
                                          </p:val>
                                        </p:tav>
                                        <p:tav tm="50000">
                                          <p:val>
                                            <p:strVal val="ppt_y+-0.5000*(ppt_x*-0.0000-(1-ppt_y)*-1.0000)"/>
                                          </p:val>
                                        </p:tav>
                                        <p:tav tm="55000">
                                          <p:val>
                                            <p:strVal val="ppt_y+-0.5500*(ppt_x*-0.3090-(1-ppt_y)*-0.9511)"/>
                                          </p:val>
                                        </p:tav>
                                        <p:tav tm="60000">
                                          <p:val>
                                            <p:strVal val="ppt_y+-0.6000*(ppt_x*-0.5878-(1-ppt_y)*-0.8090)"/>
                                          </p:val>
                                        </p:tav>
                                        <p:tav tm="65000">
                                          <p:val>
                                            <p:strVal val="ppt_y+-0.6500*(ppt_x*-0.8090-(1-ppt_y)*-0.5878)"/>
                                          </p:val>
                                        </p:tav>
                                        <p:tav tm="70000">
                                          <p:val>
                                            <p:strVal val="ppt_y+-0.7000*(ppt_x*-0.9511-(1-ppt_y)*-0.3090)"/>
                                          </p:val>
                                        </p:tav>
                                        <p:tav tm="75000">
                                          <p:val>
                                            <p:strVal val="ppt_y+-0.7500*(ppt_x*-1.0000-(1-ppt_y)*0.0000)"/>
                                          </p:val>
                                        </p:tav>
                                        <p:tav tm="80000">
                                          <p:val>
                                            <p:strVal val="ppt_y+-0.8000*(ppt_x*-0.9511-(1-ppt_y)*0.3090)"/>
                                          </p:val>
                                        </p:tav>
                                        <p:tav tm="85000">
                                          <p:val>
                                            <p:strVal val="ppt_y+-0.8500*(ppt_x*-0.8090-(1-ppt_y)*0.5878)"/>
                                          </p:val>
                                        </p:tav>
                                        <p:tav tm="90000">
                                          <p:val>
                                            <p:strVal val="ppt_y+-0.9000*(ppt_x*-0.5878-(1-ppt_y)*0.8090)"/>
                                          </p:val>
                                        </p:tav>
                                        <p:tav tm="95000">
                                          <p:val>
                                            <p:strVal val="ppt_y+-0.9500*(ppt_x*-0.3090-(1-ppt_y)*0.9511)"/>
                                          </p:val>
                                        </p:tav>
                                        <p:tav tm="100000">
                                          <p:val>
                                            <p:strVal val="ppt_y+-1.0000*(ppt_x*0.0000-(1-ppt_y)*1.0000)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22" presetClass="entr" presetSubtype="8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8" fill="hold" grpId="1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18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xit" presetSubtype="8" fill="hold" grpId="2" nodeType="withEffect">
                                  <p:stCondLst>
                                    <p:cond delay="60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0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7" grpId="0"/>
      <p:bldP spid="7" grpId="1"/>
      <p:bldP spid="11" grpId="0" animBg="1"/>
      <p:bldP spid="11" grpId="1" animBg="1"/>
      <p:bldP spid="11" grpId="2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SHAPE MASK">
            <a:extLst>
              <a:ext uri="{FF2B5EF4-FFF2-40B4-BE49-F238E27FC236}">
                <a16:creationId xmlns:a16="http://schemas.microsoft.com/office/drawing/2014/main" xmlns="" id="{1890385D-6262-4536-8010-5CAB8FF663D8}"/>
              </a:ext>
            </a:extLst>
          </p:cNvPr>
          <p:cNvSpPr/>
          <p:nvPr/>
        </p:nvSpPr>
        <p:spPr>
          <a:xfrm>
            <a:off x="2628" y="-38625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SHAPE">
            <a:extLst>
              <a:ext uri="{FF2B5EF4-FFF2-40B4-BE49-F238E27FC236}">
                <a16:creationId xmlns:a16="http://schemas.microsoft.com/office/drawing/2014/main" xmlns="" id="{4FA8561C-9E7B-4CC2-B3B4-59292A5203FE}"/>
              </a:ext>
            </a:extLst>
          </p:cNvPr>
          <p:cNvSpPr/>
          <p:nvPr/>
        </p:nvSpPr>
        <p:spPr>
          <a:xfrm>
            <a:off x="12383032" y="9616191"/>
            <a:ext cx="5904968" cy="1438161"/>
          </a:xfrm>
          <a:prstGeom prst="rect">
            <a:avLst/>
          </a:prstGeom>
          <a:solidFill>
            <a:schemeClr val="bg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OVAL SHAPE">
            <a:extLst>
              <a:ext uri="{FF2B5EF4-FFF2-40B4-BE49-F238E27FC236}">
                <a16:creationId xmlns:a16="http://schemas.microsoft.com/office/drawing/2014/main" xmlns="" id="{6A156616-9D45-443A-82F3-8B8E034CC99D}"/>
              </a:ext>
            </a:extLst>
          </p:cNvPr>
          <p:cNvSpPr/>
          <p:nvPr/>
        </p:nvSpPr>
        <p:spPr>
          <a:xfrm>
            <a:off x="-3054053" y="3918783"/>
            <a:ext cx="5697408" cy="5697408"/>
          </a:xfrm>
          <a:prstGeom prst="ellipse">
            <a:avLst/>
          </a:prstGeom>
          <a:solidFill>
            <a:schemeClr val="bg1">
              <a:lumMod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6" name="OVAL SHAPE">
            <a:extLst>
              <a:ext uri="{FF2B5EF4-FFF2-40B4-BE49-F238E27FC236}">
                <a16:creationId xmlns:a16="http://schemas.microsoft.com/office/drawing/2014/main" xmlns="" id="{4700C1A0-E863-4397-87E6-DAA53F91C115}"/>
              </a:ext>
            </a:extLst>
          </p:cNvPr>
          <p:cNvSpPr>
            <a:spLocks/>
          </p:cNvSpPr>
          <p:nvPr/>
        </p:nvSpPr>
        <p:spPr bwMode="auto">
          <a:xfrm flipH="1" flipV="1">
            <a:off x="-821752" y="-953781"/>
            <a:ext cx="2812484" cy="2812485"/>
          </a:xfrm>
          <a:custGeom>
            <a:avLst/>
            <a:gdLst>
              <a:gd name="T0" fmla="*/ 417 w 756"/>
              <a:gd name="T1" fmla="*/ 754 h 756"/>
              <a:gd name="T2" fmla="*/ 472 w 756"/>
              <a:gd name="T3" fmla="*/ 744 h 756"/>
              <a:gd name="T4" fmla="*/ 525 w 756"/>
              <a:gd name="T5" fmla="*/ 726 h 756"/>
              <a:gd name="T6" fmla="*/ 574 w 756"/>
              <a:gd name="T7" fmla="*/ 701 h 756"/>
              <a:gd name="T8" fmla="*/ 619 w 756"/>
              <a:gd name="T9" fmla="*/ 670 h 756"/>
              <a:gd name="T10" fmla="*/ 658 w 756"/>
              <a:gd name="T11" fmla="*/ 632 h 756"/>
              <a:gd name="T12" fmla="*/ 691 w 756"/>
              <a:gd name="T13" fmla="*/ 590 h 756"/>
              <a:gd name="T14" fmla="*/ 719 w 756"/>
              <a:gd name="T15" fmla="*/ 542 h 756"/>
              <a:gd name="T16" fmla="*/ 739 w 756"/>
              <a:gd name="T17" fmla="*/ 491 h 756"/>
              <a:gd name="T18" fmla="*/ 751 w 756"/>
              <a:gd name="T19" fmla="*/ 435 h 756"/>
              <a:gd name="T20" fmla="*/ 756 w 756"/>
              <a:gd name="T21" fmla="*/ 378 h 756"/>
              <a:gd name="T22" fmla="*/ 751 w 756"/>
              <a:gd name="T23" fmla="*/ 321 h 756"/>
              <a:gd name="T24" fmla="*/ 739 w 756"/>
              <a:gd name="T25" fmla="*/ 266 h 756"/>
              <a:gd name="T26" fmla="*/ 719 w 756"/>
              <a:gd name="T27" fmla="*/ 214 h 756"/>
              <a:gd name="T28" fmla="*/ 691 w 756"/>
              <a:gd name="T29" fmla="*/ 167 h 756"/>
              <a:gd name="T30" fmla="*/ 658 w 756"/>
              <a:gd name="T31" fmla="*/ 124 h 756"/>
              <a:gd name="T32" fmla="*/ 619 w 756"/>
              <a:gd name="T33" fmla="*/ 87 h 756"/>
              <a:gd name="T34" fmla="*/ 574 w 756"/>
              <a:gd name="T35" fmla="*/ 55 h 756"/>
              <a:gd name="T36" fmla="*/ 525 w 756"/>
              <a:gd name="T37" fmla="*/ 30 h 756"/>
              <a:gd name="T38" fmla="*/ 472 w 756"/>
              <a:gd name="T39" fmla="*/ 12 h 756"/>
              <a:gd name="T40" fmla="*/ 417 w 756"/>
              <a:gd name="T41" fmla="*/ 2 h 756"/>
              <a:gd name="T42" fmla="*/ 358 w 756"/>
              <a:gd name="T43" fmla="*/ 0 h 756"/>
              <a:gd name="T44" fmla="*/ 301 w 756"/>
              <a:gd name="T45" fmla="*/ 8 h 756"/>
              <a:gd name="T46" fmla="*/ 248 w 756"/>
              <a:gd name="T47" fmla="*/ 23 h 756"/>
              <a:gd name="T48" fmla="*/ 197 w 756"/>
              <a:gd name="T49" fmla="*/ 46 h 756"/>
              <a:gd name="T50" fmla="*/ 152 w 756"/>
              <a:gd name="T51" fmla="*/ 76 h 756"/>
              <a:gd name="T52" fmla="*/ 111 w 756"/>
              <a:gd name="T53" fmla="*/ 111 h 756"/>
              <a:gd name="T54" fmla="*/ 75 w 756"/>
              <a:gd name="T55" fmla="*/ 152 h 756"/>
              <a:gd name="T56" fmla="*/ 45 w 756"/>
              <a:gd name="T57" fmla="*/ 198 h 756"/>
              <a:gd name="T58" fmla="*/ 22 w 756"/>
              <a:gd name="T59" fmla="*/ 249 h 756"/>
              <a:gd name="T60" fmla="*/ 7 w 756"/>
              <a:gd name="T61" fmla="*/ 302 h 756"/>
              <a:gd name="T62" fmla="*/ 0 w 756"/>
              <a:gd name="T63" fmla="*/ 359 h 756"/>
              <a:gd name="T64" fmla="*/ 2 w 756"/>
              <a:gd name="T65" fmla="*/ 417 h 756"/>
              <a:gd name="T66" fmla="*/ 12 w 756"/>
              <a:gd name="T67" fmla="*/ 472 h 756"/>
              <a:gd name="T68" fmla="*/ 30 w 756"/>
              <a:gd name="T69" fmla="*/ 525 h 756"/>
              <a:gd name="T70" fmla="*/ 55 w 756"/>
              <a:gd name="T71" fmla="*/ 574 h 756"/>
              <a:gd name="T72" fmla="*/ 86 w 756"/>
              <a:gd name="T73" fmla="*/ 619 h 756"/>
              <a:gd name="T74" fmla="*/ 124 w 756"/>
              <a:gd name="T75" fmla="*/ 658 h 756"/>
              <a:gd name="T76" fmla="*/ 166 w 756"/>
              <a:gd name="T77" fmla="*/ 691 h 756"/>
              <a:gd name="T78" fmla="*/ 214 w 756"/>
              <a:gd name="T79" fmla="*/ 718 h 756"/>
              <a:gd name="T80" fmla="*/ 265 w 756"/>
              <a:gd name="T81" fmla="*/ 739 h 756"/>
              <a:gd name="T82" fmla="*/ 321 w 756"/>
              <a:gd name="T83" fmla="*/ 752 h 756"/>
              <a:gd name="T84" fmla="*/ 378 w 756"/>
              <a:gd name="T85" fmla="*/ 756 h 7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756" h="756">
                <a:moveTo>
                  <a:pt x="378" y="756"/>
                </a:moveTo>
                <a:lnTo>
                  <a:pt x="397" y="756"/>
                </a:lnTo>
                <a:lnTo>
                  <a:pt x="417" y="754"/>
                </a:lnTo>
                <a:lnTo>
                  <a:pt x="435" y="752"/>
                </a:lnTo>
                <a:lnTo>
                  <a:pt x="454" y="749"/>
                </a:lnTo>
                <a:lnTo>
                  <a:pt x="472" y="744"/>
                </a:lnTo>
                <a:lnTo>
                  <a:pt x="490" y="739"/>
                </a:lnTo>
                <a:lnTo>
                  <a:pt x="507" y="734"/>
                </a:lnTo>
                <a:lnTo>
                  <a:pt x="525" y="726"/>
                </a:lnTo>
                <a:lnTo>
                  <a:pt x="542" y="718"/>
                </a:lnTo>
                <a:lnTo>
                  <a:pt x="558" y="711"/>
                </a:lnTo>
                <a:lnTo>
                  <a:pt x="574" y="701"/>
                </a:lnTo>
                <a:lnTo>
                  <a:pt x="589" y="691"/>
                </a:lnTo>
                <a:lnTo>
                  <a:pt x="604" y="681"/>
                </a:lnTo>
                <a:lnTo>
                  <a:pt x="619" y="670"/>
                </a:lnTo>
                <a:lnTo>
                  <a:pt x="632" y="658"/>
                </a:lnTo>
                <a:lnTo>
                  <a:pt x="645" y="645"/>
                </a:lnTo>
                <a:lnTo>
                  <a:pt x="658" y="632"/>
                </a:lnTo>
                <a:lnTo>
                  <a:pt x="669" y="619"/>
                </a:lnTo>
                <a:lnTo>
                  <a:pt x="680" y="604"/>
                </a:lnTo>
                <a:lnTo>
                  <a:pt x="691" y="590"/>
                </a:lnTo>
                <a:lnTo>
                  <a:pt x="701" y="574"/>
                </a:lnTo>
                <a:lnTo>
                  <a:pt x="710" y="559"/>
                </a:lnTo>
                <a:lnTo>
                  <a:pt x="719" y="542"/>
                </a:lnTo>
                <a:lnTo>
                  <a:pt x="727" y="525"/>
                </a:lnTo>
                <a:lnTo>
                  <a:pt x="733" y="508"/>
                </a:lnTo>
                <a:lnTo>
                  <a:pt x="739" y="491"/>
                </a:lnTo>
                <a:lnTo>
                  <a:pt x="744" y="472"/>
                </a:lnTo>
                <a:lnTo>
                  <a:pt x="748" y="455"/>
                </a:lnTo>
                <a:lnTo>
                  <a:pt x="751" y="435"/>
                </a:lnTo>
                <a:lnTo>
                  <a:pt x="754" y="417"/>
                </a:lnTo>
                <a:lnTo>
                  <a:pt x="756" y="398"/>
                </a:lnTo>
                <a:lnTo>
                  <a:pt x="756" y="378"/>
                </a:lnTo>
                <a:lnTo>
                  <a:pt x="756" y="359"/>
                </a:lnTo>
                <a:lnTo>
                  <a:pt x="754" y="339"/>
                </a:lnTo>
                <a:lnTo>
                  <a:pt x="751" y="321"/>
                </a:lnTo>
                <a:lnTo>
                  <a:pt x="748" y="302"/>
                </a:lnTo>
                <a:lnTo>
                  <a:pt x="744" y="284"/>
                </a:lnTo>
                <a:lnTo>
                  <a:pt x="739" y="266"/>
                </a:lnTo>
                <a:lnTo>
                  <a:pt x="733" y="249"/>
                </a:lnTo>
                <a:lnTo>
                  <a:pt x="727" y="231"/>
                </a:lnTo>
                <a:lnTo>
                  <a:pt x="719" y="214"/>
                </a:lnTo>
                <a:lnTo>
                  <a:pt x="710" y="198"/>
                </a:lnTo>
                <a:lnTo>
                  <a:pt x="701" y="183"/>
                </a:lnTo>
                <a:lnTo>
                  <a:pt x="691" y="167"/>
                </a:lnTo>
                <a:lnTo>
                  <a:pt x="680" y="152"/>
                </a:lnTo>
                <a:lnTo>
                  <a:pt x="669" y="137"/>
                </a:lnTo>
                <a:lnTo>
                  <a:pt x="658" y="124"/>
                </a:lnTo>
                <a:lnTo>
                  <a:pt x="645" y="111"/>
                </a:lnTo>
                <a:lnTo>
                  <a:pt x="632" y="98"/>
                </a:lnTo>
                <a:lnTo>
                  <a:pt x="619" y="87"/>
                </a:lnTo>
                <a:lnTo>
                  <a:pt x="604" y="76"/>
                </a:lnTo>
                <a:lnTo>
                  <a:pt x="589" y="65"/>
                </a:lnTo>
                <a:lnTo>
                  <a:pt x="574" y="55"/>
                </a:lnTo>
                <a:lnTo>
                  <a:pt x="558" y="46"/>
                </a:lnTo>
                <a:lnTo>
                  <a:pt x="542" y="38"/>
                </a:lnTo>
                <a:lnTo>
                  <a:pt x="525" y="30"/>
                </a:lnTo>
                <a:lnTo>
                  <a:pt x="507" y="23"/>
                </a:lnTo>
                <a:lnTo>
                  <a:pt x="490" y="17"/>
                </a:lnTo>
                <a:lnTo>
                  <a:pt x="472" y="12"/>
                </a:lnTo>
                <a:lnTo>
                  <a:pt x="454" y="8"/>
                </a:lnTo>
                <a:lnTo>
                  <a:pt x="435" y="5"/>
                </a:lnTo>
                <a:lnTo>
                  <a:pt x="417" y="2"/>
                </a:lnTo>
                <a:lnTo>
                  <a:pt x="397" y="0"/>
                </a:lnTo>
                <a:lnTo>
                  <a:pt x="378" y="0"/>
                </a:lnTo>
                <a:lnTo>
                  <a:pt x="358" y="0"/>
                </a:lnTo>
                <a:lnTo>
                  <a:pt x="339" y="2"/>
                </a:lnTo>
                <a:lnTo>
                  <a:pt x="321" y="5"/>
                </a:lnTo>
                <a:lnTo>
                  <a:pt x="301" y="8"/>
                </a:lnTo>
                <a:lnTo>
                  <a:pt x="284" y="12"/>
                </a:lnTo>
                <a:lnTo>
                  <a:pt x="265" y="17"/>
                </a:lnTo>
                <a:lnTo>
                  <a:pt x="248" y="23"/>
                </a:lnTo>
                <a:lnTo>
                  <a:pt x="231" y="30"/>
                </a:lnTo>
                <a:lnTo>
                  <a:pt x="214" y="38"/>
                </a:lnTo>
                <a:lnTo>
                  <a:pt x="197" y="46"/>
                </a:lnTo>
                <a:lnTo>
                  <a:pt x="182" y="55"/>
                </a:lnTo>
                <a:lnTo>
                  <a:pt x="166" y="65"/>
                </a:lnTo>
                <a:lnTo>
                  <a:pt x="152" y="76"/>
                </a:lnTo>
                <a:lnTo>
                  <a:pt x="137" y="87"/>
                </a:lnTo>
                <a:lnTo>
                  <a:pt x="124" y="98"/>
                </a:lnTo>
                <a:lnTo>
                  <a:pt x="111" y="111"/>
                </a:lnTo>
                <a:lnTo>
                  <a:pt x="98" y="124"/>
                </a:lnTo>
                <a:lnTo>
                  <a:pt x="86" y="137"/>
                </a:lnTo>
                <a:lnTo>
                  <a:pt x="75" y="152"/>
                </a:lnTo>
                <a:lnTo>
                  <a:pt x="65" y="167"/>
                </a:lnTo>
                <a:lnTo>
                  <a:pt x="55" y="183"/>
                </a:lnTo>
                <a:lnTo>
                  <a:pt x="45" y="198"/>
                </a:lnTo>
                <a:lnTo>
                  <a:pt x="38" y="214"/>
                </a:lnTo>
                <a:lnTo>
                  <a:pt x="30" y="231"/>
                </a:lnTo>
                <a:lnTo>
                  <a:pt x="22" y="249"/>
                </a:lnTo>
                <a:lnTo>
                  <a:pt x="17" y="266"/>
                </a:lnTo>
                <a:lnTo>
                  <a:pt x="12" y="284"/>
                </a:lnTo>
                <a:lnTo>
                  <a:pt x="7" y="302"/>
                </a:lnTo>
                <a:lnTo>
                  <a:pt x="4" y="321"/>
                </a:lnTo>
                <a:lnTo>
                  <a:pt x="2" y="339"/>
                </a:lnTo>
                <a:lnTo>
                  <a:pt x="0" y="359"/>
                </a:lnTo>
                <a:lnTo>
                  <a:pt x="0" y="378"/>
                </a:lnTo>
                <a:lnTo>
                  <a:pt x="0" y="398"/>
                </a:lnTo>
                <a:lnTo>
                  <a:pt x="2" y="417"/>
                </a:lnTo>
                <a:lnTo>
                  <a:pt x="4" y="435"/>
                </a:lnTo>
                <a:lnTo>
                  <a:pt x="7" y="455"/>
                </a:lnTo>
                <a:lnTo>
                  <a:pt x="12" y="472"/>
                </a:lnTo>
                <a:lnTo>
                  <a:pt x="17" y="491"/>
                </a:lnTo>
                <a:lnTo>
                  <a:pt x="22" y="508"/>
                </a:lnTo>
                <a:lnTo>
                  <a:pt x="30" y="525"/>
                </a:lnTo>
                <a:lnTo>
                  <a:pt x="38" y="542"/>
                </a:lnTo>
                <a:lnTo>
                  <a:pt x="45" y="559"/>
                </a:lnTo>
                <a:lnTo>
                  <a:pt x="55" y="574"/>
                </a:lnTo>
                <a:lnTo>
                  <a:pt x="65" y="590"/>
                </a:lnTo>
                <a:lnTo>
                  <a:pt x="75" y="604"/>
                </a:lnTo>
                <a:lnTo>
                  <a:pt x="86" y="619"/>
                </a:lnTo>
                <a:lnTo>
                  <a:pt x="98" y="632"/>
                </a:lnTo>
                <a:lnTo>
                  <a:pt x="111" y="645"/>
                </a:lnTo>
                <a:lnTo>
                  <a:pt x="124" y="658"/>
                </a:lnTo>
                <a:lnTo>
                  <a:pt x="137" y="670"/>
                </a:lnTo>
                <a:lnTo>
                  <a:pt x="152" y="681"/>
                </a:lnTo>
                <a:lnTo>
                  <a:pt x="166" y="691"/>
                </a:lnTo>
                <a:lnTo>
                  <a:pt x="182" y="701"/>
                </a:lnTo>
                <a:lnTo>
                  <a:pt x="197" y="711"/>
                </a:lnTo>
                <a:lnTo>
                  <a:pt x="214" y="718"/>
                </a:lnTo>
                <a:lnTo>
                  <a:pt x="231" y="726"/>
                </a:lnTo>
                <a:lnTo>
                  <a:pt x="248" y="734"/>
                </a:lnTo>
                <a:lnTo>
                  <a:pt x="265" y="739"/>
                </a:lnTo>
                <a:lnTo>
                  <a:pt x="284" y="744"/>
                </a:lnTo>
                <a:lnTo>
                  <a:pt x="301" y="749"/>
                </a:lnTo>
                <a:lnTo>
                  <a:pt x="321" y="752"/>
                </a:lnTo>
                <a:lnTo>
                  <a:pt x="339" y="754"/>
                </a:lnTo>
                <a:lnTo>
                  <a:pt x="358" y="756"/>
                </a:lnTo>
                <a:lnTo>
                  <a:pt x="378" y="756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sx="102000" sy="102000" algn="ctr" rotWithShape="0">
              <a:schemeClr val="accent1">
                <a:alpha val="5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68" name="OVAL SHAPE">
            <a:extLst>
              <a:ext uri="{FF2B5EF4-FFF2-40B4-BE49-F238E27FC236}">
                <a16:creationId xmlns:a16="http://schemas.microsoft.com/office/drawing/2014/main" xmlns="" id="{1574542D-400E-4124-B047-7C0628E886B1}"/>
              </a:ext>
            </a:extLst>
          </p:cNvPr>
          <p:cNvSpPr>
            <a:spLocks/>
          </p:cNvSpPr>
          <p:nvPr/>
        </p:nvSpPr>
        <p:spPr bwMode="auto">
          <a:xfrm flipH="1">
            <a:off x="5538359" y="9229396"/>
            <a:ext cx="1537854" cy="1537856"/>
          </a:xfrm>
          <a:custGeom>
            <a:avLst/>
            <a:gdLst>
              <a:gd name="T0" fmla="*/ 417 w 756"/>
              <a:gd name="T1" fmla="*/ 754 h 756"/>
              <a:gd name="T2" fmla="*/ 472 w 756"/>
              <a:gd name="T3" fmla="*/ 744 h 756"/>
              <a:gd name="T4" fmla="*/ 525 w 756"/>
              <a:gd name="T5" fmla="*/ 726 h 756"/>
              <a:gd name="T6" fmla="*/ 574 w 756"/>
              <a:gd name="T7" fmla="*/ 701 h 756"/>
              <a:gd name="T8" fmla="*/ 619 w 756"/>
              <a:gd name="T9" fmla="*/ 670 h 756"/>
              <a:gd name="T10" fmla="*/ 658 w 756"/>
              <a:gd name="T11" fmla="*/ 632 h 756"/>
              <a:gd name="T12" fmla="*/ 691 w 756"/>
              <a:gd name="T13" fmla="*/ 590 h 756"/>
              <a:gd name="T14" fmla="*/ 719 w 756"/>
              <a:gd name="T15" fmla="*/ 542 h 756"/>
              <a:gd name="T16" fmla="*/ 739 w 756"/>
              <a:gd name="T17" fmla="*/ 491 h 756"/>
              <a:gd name="T18" fmla="*/ 751 w 756"/>
              <a:gd name="T19" fmla="*/ 435 h 756"/>
              <a:gd name="T20" fmla="*/ 756 w 756"/>
              <a:gd name="T21" fmla="*/ 378 h 756"/>
              <a:gd name="T22" fmla="*/ 751 w 756"/>
              <a:gd name="T23" fmla="*/ 321 h 756"/>
              <a:gd name="T24" fmla="*/ 739 w 756"/>
              <a:gd name="T25" fmla="*/ 266 h 756"/>
              <a:gd name="T26" fmla="*/ 719 w 756"/>
              <a:gd name="T27" fmla="*/ 214 h 756"/>
              <a:gd name="T28" fmla="*/ 691 w 756"/>
              <a:gd name="T29" fmla="*/ 167 h 756"/>
              <a:gd name="T30" fmla="*/ 658 w 756"/>
              <a:gd name="T31" fmla="*/ 124 h 756"/>
              <a:gd name="T32" fmla="*/ 619 w 756"/>
              <a:gd name="T33" fmla="*/ 87 h 756"/>
              <a:gd name="T34" fmla="*/ 574 w 756"/>
              <a:gd name="T35" fmla="*/ 55 h 756"/>
              <a:gd name="T36" fmla="*/ 525 w 756"/>
              <a:gd name="T37" fmla="*/ 30 h 756"/>
              <a:gd name="T38" fmla="*/ 472 w 756"/>
              <a:gd name="T39" fmla="*/ 12 h 756"/>
              <a:gd name="T40" fmla="*/ 417 w 756"/>
              <a:gd name="T41" fmla="*/ 2 h 756"/>
              <a:gd name="T42" fmla="*/ 358 w 756"/>
              <a:gd name="T43" fmla="*/ 0 h 756"/>
              <a:gd name="T44" fmla="*/ 301 w 756"/>
              <a:gd name="T45" fmla="*/ 8 h 756"/>
              <a:gd name="T46" fmla="*/ 248 w 756"/>
              <a:gd name="T47" fmla="*/ 23 h 756"/>
              <a:gd name="T48" fmla="*/ 197 w 756"/>
              <a:gd name="T49" fmla="*/ 46 h 756"/>
              <a:gd name="T50" fmla="*/ 152 w 756"/>
              <a:gd name="T51" fmla="*/ 76 h 756"/>
              <a:gd name="T52" fmla="*/ 111 w 756"/>
              <a:gd name="T53" fmla="*/ 111 h 756"/>
              <a:gd name="T54" fmla="*/ 75 w 756"/>
              <a:gd name="T55" fmla="*/ 152 h 756"/>
              <a:gd name="T56" fmla="*/ 45 w 756"/>
              <a:gd name="T57" fmla="*/ 198 h 756"/>
              <a:gd name="T58" fmla="*/ 22 w 756"/>
              <a:gd name="T59" fmla="*/ 249 h 756"/>
              <a:gd name="T60" fmla="*/ 7 w 756"/>
              <a:gd name="T61" fmla="*/ 302 h 756"/>
              <a:gd name="T62" fmla="*/ 0 w 756"/>
              <a:gd name="T63" fmla="*/ 359 h 756"/>
              <a:gd name="T64" fmla="*/ 2 w 756"/>
              <a:gd name="T65" fmla="*/ 417 h 756"/>
              <a:gd name="T66" fmla="*/ 12 w 756"/>
              <a:gd name="T67" fmla="*/ 472 h 756"/>
              <a:gd name="T68" fmla="*/ 30 w 756"/>
              <a:gd name="T69" fmla="*/ 525 h 756"/>
              <a:gd name="T70" fmla="*/ 55 w 756"/>
              <a:gd name="T71" fmla="*/ 574 h 756"/>
              <a:gd name="T72" fmla="*/ 86 w 756"/>
              <a:gd name="T73" fmla="*/ 619 h 756"/>
              <a:gd name="T74" fmla="*/ 124 w 756"/>
              <a:gd name="T75" fmla="*/ 658 h 756"/>
              <a:gd name="T76" fmla="*/ 166 w 756"/>
              <a:gd name="T77" fmla="*/ 691 h 756"/>
              <a:gd name="T78" fmla="*/ 214 w 756"/>
              <a:gd name="T79" fmla="*/ 718 h 756"/>
              <a:gd name="T80" fmla="*/ 265 w 756"/>
              <a:gd name="T81" fmla="*/ 739 h 756"/>
              <a:gd name="T82" fmla="*/ 321 w 756"/>
              <a:gd name="T83" fmla="*/ 752 h 756"/>
              <a:gd name="T84" fmla="*/ 378 w 756"/>
              <a:gd name="T85" fmla="*/ 756 h 7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756" h="756">
                <a:moveTo>
                  <a:pt x="378" y="756"/>
                </a:moveTo>
                <a:lnTo>
                  <a:pt x="397" y="756"/>
                </a:lnTo>
                <a:lnTo>
                  <a:pt x="417" y="754"/>
                </a:lnTo>
                <a:lnTo>
                  <a:pt x="435" y="752"/>
                </a:lnTo>
                <a:lnTo>
                  <a:pt x="454" y="749"/>
                </a:lnTo>
                <a:lnTo>
                  <a:pt x="472" y="744"/>
                </a:lnTo>
                <a:lnTo>
                  <a:pt x="490" y="739"/>
                </a:lnTo>
                <a:lnTo>
                  <a:pt x="507" y="734"/>
                </a:lnTo>
                <a:lnTo>
                  <a:pt x="525" y="726"/>
                </a:lnTo>
                <a:lnTo>
                  <a:pt x="542" y="718"/>
                </a:lnTo>
                <a:lnTo>
                  <a:pt x="558" y="711"/>
                </a:lnTo>
                <a:lnTo>
                  <a:pt x="574" y="701"/>
                </a:lnTo>
                <a:lnTo>
                  <a:pt x="589" y="691"/>
                </a:lnTo>
                <a:lnTo>
                  <a:pt x="604" y="681"/>
                </a:lnTo>
                <a:lnTo>
                  <a:pt x="619" y="670"/>
                </a:lnTo>
                <a:lnTo>
                  <a:pt x="632" y="658"/>
                </a:lnTo>
                <a:lnTo>
                  <a:pt x="645" y="645"/>
                </a:lnTo>
                <a:lnTo>
                  <a:pt x="658" y="632"/>
                </a:lnTo>
                <a:lnTo>
                  <a:pt x="669" y="619"/>
                </a:lnTo>
                <a:lnTo>
                  <a:pt x="680" y="604"/>
                </a:lnTo>
                <a:lnTo>
                  <a:pt x="691" y="590"/>
                </a:lnTo>
                <a:lnTo>
                  <a:pt x="701" y="574"/>
                </a:lnTo>
                <a:lnTo>
                  <a:pt x="710" y="559"/>
                </a:lnTo>
                <a:lnTo>
                  <a:pt x="719" y="542"/>
                </a:lnTo>
                <a:lnTo>
                  <a:pt x="727" y="525"/>
                </a:lnTo>
                <a:lnTo>
                  <a:pt x="733" y="508"/>
                </a:lnTo>
                <a:lnTo>
                  <a:pt x="739" y="491"/>
                </a:lnTo>
                <a:lnTo>
                  <a:pt x="744" y="472"/>
                </a:lnTo>
                <a:lnTo>
                  <a:pt x="748" y="455"/>
                </a:lnTo>
                <a:lnTo>
                  <a:pt x="751" y="435"/>
                </a:lnTo>
                <a:lnTo>
                  <a:pt x="754" y="417"/>
                </a:lnTo>
                <a:lnTo>
                  <a:pt x="756" y="398"/>
                </a:lnTo>
                <a:lnTo>
                  <a:pt x="756" y="378"/>
                </a:lnTo>
                <a:lnTo>
                  <a:pt x="756" y="359"/>
                </a:lnTo>
                <a:lnTo>
                  <a:pt x="754" y="339"/>
                </a:lnTo>
                <a:lnTo>
                  <a:pt x="751" y="321"/>
                </a:lnTo>
                <a:lnTo>
                  <a:pt x="748" y="302"/>
                </a:lnTo>
                <a:lnTo>
                  <a:pt x="744" y="284"/>
                </a:lnTo>
                <a:lnTo>
                  <a:pt x="739" y="266"/>
                </a:lnTo>
                <a:lnTo>
                  <a:pt x="733" y="249"/>
                </a:lnTo>
                <a:lnTo>
                  <a:pt x="727" y="231"/>
                </a:lnTo>
                <a:lnTo>
                  <a:pt x="719" y="214"/>
                </a:lnTo>
                <a:lnTo>
                  <a:pt x="710" y="198"/>
                </a:lnTo>
                <a:lnTo>
                  <a:pt x="701" y="183"/>
                </a:lnTo>
                <a:lnTo>
                  <a:pt x="691" y="167"/>
                </a:lnTo>
                <a:lnTo>
                  <a:pt x="680" y="152"/>
                </a:lnTo>
                <a:lnTo>
                  <a:pt x="669" y="137"/>
                </a:lnTo>
                <a:lnTo>
                  <a:pt x="658" y="124"/>
                </a:lnTo>
                <a:lnTo>
                  <a:pt x="645" y="111"/>
                </a:lnTo>
                <a:lnTo>
                  <a:pt x="632" y="98"/>
                </a:lnTo>
                <a:lnTo>
                  <a:pt x="619" y="87"/>
                </a:lnTo>
                <a:lnTo>
                  <a:pt x="604" y="76"/>
                </a:lnTo>
                <a:lnTo>
                  <a:pt x="589" y="65"/>
                </a:lnTo>
                <a:lnTo>
                  <a:pt x="574" y="55"/>
                </a:lnTo>
                <a:lnTo>
                  <a:pt x="558" y="46"/>
                </a:lnTo>
                <a:lnTo>
                  <a:pt x="542" y="38"/>
                </a:lnTo>
                <a:lnTo>
                  <a:pt x="525" y="30"/>
                </a:lnTo>
                <a:lnTo>
                  <a:pt x="507" y="23"/>
                </a:lnTo>
                <a:lnTo>
                  <a:pt x="490" y="17"/>
                </a:lnTo>
                <a:lnTo>
                  <a:pt x="472" y="12"/>
                </a:lnTo>
                <a:lnTo>
                  <a:pt x="454" y="8"/>
                </a:lnTo>
                <a:lnTo>
                  <a:pt x="435" y="5"/>
                </a:lnTo>
                <a:lnTo>
                  <a:pt x="417" y="2"/>
                </a:lnTo>
                <a:lnTo>
                  <a:pt x="397" y="0"/>
                </a:lnTo>
                <a:lnTo>
                  <a:pt x="378" y="0"/>
                </a:lnTo>
                <a:lnTo>
                  <a:pt x="358" y="0"/>
                </a:lnTo>
                <a:lnTo>
                  <a:pt x="339" y="2"/>
                </a:lnTo>
                <a:lnTo>
                  <a:pt x="321" y="5"/>
                </a:lnTo>
                <a:lnTo>
                  <a:pt x="301" y="8"/>
                </a:lnTo>
                <a:lnTo>
                  <a:pt x="284" y="12"/>
                </a:lnTo>
                <a:lnTo>
                  <a:pt x="265" y="17"/>
                </a:lnTo>
                <a:lnTo>
                  <a:pt x="248" y="23"/>
                </a:lnTo>
                <a:lnTo>
                  <a:pt x="231" y="30"/>
                </a:lnTo>
                <a:lnTo>
                  <a:pt x="214" y="38"/>
                </a:lnTo>
                <a:lnTo>
                  <a:pt x="197" y="46"/>
                </a:lnTo>
                <a:lnTo>
                  <a:pt x="182" y="55"/>
                </a:lnTo>
                <a:lnTo>
                  <a:pt x="166" y="65"/>
                </a:lnTo>
                <a:lnTo>
                  <a:pt x="152" y="76"/>
                </a:lnTo>
                <a:lnTo>
                  <a:pt x="137" y="87"/>
                </a:lnTo>
                <a:lnTo>
                  <a:pt x="124" y="98"/>
                </a:lnTo>
                <a:lnTo>
                  <a:pt x="111" y="111"/>
                </a:lnTo>
                <a:lnTo>
                  <a:pt x="98" y="124"/>
                </a:lnTo>
                <a:lnTo>
                  <a:pt x="86" y="137"/>
                </a:lnTo>
                <a:lnTo>
                  <a:pt x="75" y="152"/>
                </a:lnTo>
                <a:lnTo>
                  <a:pt x="65" y="167"/>
                </a:lnTo>
                <a:lnTo>
                  <a:pt x="55" y="183"/>
                </a:lnTo>
                <a:lnTo>
                  <a:pt x="45" y="198"/>
                </a:lnTo>
                <a:lnTo>
                  <a:pt x="38" y="214"/>
                </a:lnTo>
                <a:lnTo>
                  <a:pt x="30" y="231"/>
                </a:lnTo>
                <a:lnTo>
                  <a:pt x="22" y="249"/>
                </a:lnTo>
                <a:lnTo>
                  <a:pt x="17" y="266"/>
                </a:lnTo>
                <a:lnTo>
                  <a:pt x="12" y="284"/>
                </a:lnTo>
                <a:lnTo>
                  <a:pt x="7" y="302"/>
                </a:lnTo>
                <a:lnTo>
                  <a:pt x="4" y="321"/>
                </a:lnTo>
                <a:lnTo>
                  <a:pt x="2" y="339"/>
                </a:lnTo>
                <a:lnTo>
                  <a:pt x="0" y="359"/>
                </a:lnTo>
                <a:lnTo>
                  <a:pt x="0" y="378"/>
                </a:lnTo>
                <a:lnTo>
                  <a:pt x="0" y="398"/>
                </a:lnTo>
                <a:lnTo>
                  <a:pt x="2" y="417"/>
                </a:lnTo>
                <a:lnTo>
                  <a:pt x="4" y="435"/>
                </a:lnTo>
                <a:lnTo>
                  <a:pt x="7" y="455"/>
                </a:lnTo>
                <a:lnTo>
                  <a:pt x="12" y="472"/>
                </a:lnTo>
                <a:lnTo>
                  <a:pt x="17" y="491"/>
                </a:lnTo>
                <a:lnTo>
                  <a:pt x="22" y="508"/>
                </a:lnTo>
                <a:lnTo>
                  <a:pt x="30" y="525"/>
                </a:lnTo>
                <a:lnTo>
                  <a:pt x="38" y="542"/>
                </a:lnTo>
                <a:lnTo>
                  <a:pt x="45" y="559"/>
                </a:lnTo>
                <a:lnTo>
                  <a:pt x="55" y="574"/>
                </a:lnTo>
                <a:lnTo>
                  <a:pt x="65" y="590"/>
                </a:lnTo>
                <a:lnTo>
                  <a:pt x="75" y="604"/>
                </a:lnTo>
                <a:lnTo>
                  <a:pt x="86" y="619"/>
                </a:lnTo>
                <a:lnTo>
                  <a:pt x="98" y="632"/>
                </a:lnTo>
                <a:lnTo>
                  <a:pt x="111" y="645"/>
                </a:lnTo>
                <a:lnTo>
                  <a:pt x="124" y="658"/>
                </a:lnTo>
                <a:lnTo>
                  <a:pt x="137" y="670"/>
                </a:lnTo>
                <a:lnTo>
                  <a:pt x="152" y="681"/>
                </a:lnTo>
                <a:lnTo>
                  <a:pt x="166" y="691"/>
                </a:lnTo>
                <a:lnTo>
                  <a:pt x="182" y="701"/>
                </a:lnTo>
                <a:lnTo>
                  <a:pt x="197" y="711"/>
                </a:lnTo>
                <a:lnTo>
                  <a:pt x="214" y="718"/>
                </a:lnTo>
                <a:lnTo>
                  <a:pt x="231" y="726"/>
                </a:lnTo>
                <a:lnTo>
                  <a:pt x="248" y="734"/>
                </a:lnTo>
                <a:lnTo>
                  <a:pt x="265" y="739"/>
                </a:lnTo>
                <a:lnTo>
                  <a:pt x="284" y="744"/>
                </a:lnTo>
                <a:lnTo>
                  <a:pt x="301" y="749"/>
                </a:lnTo>
                <a:lnTo>
                  <a:pt x="321" y="752"/>
                </a:lnTo>
                <a:lnTo>
                  <a:pt x="339" y="754"/>
                </a:lnTo>
                <a:lnTo>
                  <a:pt x="358" y="756"/>
                </a:lnTo>
                <a:lnTo>
                  <a:pt x="378" y="756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85725" tIns="42863" rIns="85725" bIns="42863" numCol="1" anchor="t" anchorCtr="0" compatLnSpc="1">
            <a:prstTxWarp prst="textNoShape">
              <a:avLst/>
            </a:prstTxWarp>
          </a:bodyPr>
          <a:lstStyle/>
          <a:p>
            <a:endParaRPr lang="en-US" sz="1688"/>
          </a:p>
        </p:txBody>
      </p:sp>
      <p:sp>
        <p:nvSpPr>
          <p:cNvPr id="20" name="TIMER">
            <a:extLst>
              <a:ext uri="{FF2B5EF4-FFF2-40B4-BE49-F238E27FC236}">
                <a16:creationId xmlns:a16="http://schemas.microsoft.com/office/drawing/2014/main" xmlns="" id="{D3E8BD57-A38B-450F-8C8E-164AB4E14EE6}"/>
              </a:ext>
            </a:extLst>
          </p:cNvPr>
          <p:cNvSpPr/>
          <p:nvPr/>
        </p:nvSpPr>
        <p:spPr>
          <a:xfrm>
            <a:off x="17406257" y="-1427309"/>
            <a:ext cx="881743" cy="9470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OVAL SHAPE">
            <a:extLst>
              <a:ext uri="{FF2B5EF4-FFF2-40B4-BE49-F238E27FC236}">
                <a16:creationId xmlns:a16="http://schemas.microsoft.com/office/drawing/2014/main" xmlns="" id="{B7DBF4A4-5AEE-452F-968A-ABA0E1A30AC6}"/>
              </a:ext>
            </a:extLst>
          </p:cNvPr>
          <p:cNvSpPr>
            <a:spLocks/>
          </p:cNvSpPr>
          <p:nvPr/>
        </p:nvSpPr>
        <p:spPr bwMode="auto">
          <a:xfrm flipH="1">
            <a:off x="9484682" y="1456386"/>
            <a:ext cx="804635" cy="804636"/>
          </a:xfrm>
          <a:custGeom>
            <a:avLst/>
            <a:gdLst>
              <a:gd name="T0" fmla="*/ 417 w 756"/>
              <a:gd name="T1" fmla="*/ 754 h 756"/>
              <a:gd name="T2" fmla="*/ 472 w 756"/>
              <a:gd name="T3" fmla="*/ 744 h 756"/>
              <a:gd name="T4" fmla="*/ 525 w 756"/>
              <a:gd name="T5" fmla="*/ 726 h 756"/>
              <a:gd name="T6" fmla="*/ 574 w 756"/>
              <a:gd name="T7" fmla="*/ 701 h 756"/>
              <a:gd name="T8" fmla="*/ 619 w 756"/>
              <a:gd name="T9" fmla="*/ 670 h 756"/>
              <a:gd name="T10" fmla="*/ 658 w 756"/>
              <a:gd name="T11" fmla="*/ 632 h 756"/>
              <a:gd name="T12" fmla="*/ 691 w 756"/>
              <a:gd name="T13" fmla="*/ 590 h 756"/>
              <a:gd name="T14" fmla="*/ 719 w 756"/>
              <a:gd name="T15" fmla="*/ 542 h 756"/>
              <a:gd name="T16" fmla="*/ 739 w 756"/>
              <a:gd name="T17" fmla="*/ 491 h 756"/>
              <a:gd name="T18" fmla="*/ 751 w 756"/>
              <a:gd name="T19" fmla="*/ 435 h 756"/>
              <a:gd name="T20" fmla="*/ 756 w 756"/>
              <a:gd name="T21" fmla="*/ 378 h 756"/>
              <a:gd name="T22" fmla="*/ 751 w 756"/>
              <a:gd name="T23" fmla="*/ 321 h 756"/>
              <a:gd name="T24" fmla="*/ 739 w 756"/>
              <a:gd name="T25" fmla="*/ 266 h 756"/>
              <a:gd name="T26" fmla="*/ 719 w 756"/>
              <a:gd name="T27" fmla="*/ 214 h 756"/>
              <a:gd name="T28" fmla="*/ 691 w 756"/>
              <a:gd name="T29" fmla="*/ 167 h 756"/>
              <a:gd name="T30" fmla="*/ 658 w 756"/>
              <a:gd name="T31" fmla="*/ 124 h 756"/>
              <a:gd name="T32" fmla="*/ 619 w 756"/>
              <a:gd name="T33" fmla="*/ 87 h 756"/>
              <a:gd name="T34" fmla="*/ 574 w 756"/>
              <a:gd name="T35" fmla="*/ 55 h 756"/>
              <a:gd name="T36" fmla="*/ 525 w 756"/>
              <a:gd name="T37" fmla="*/ 30 h 756"/>
              <a:gd name="T38" fmla="*/ 472 w 756"/>
              <a:gd name="T39" fmla="*/ 12 h 756"/>
              <a:gd name="T40" fmla="*/ 417 w 756"/>
              <a:gd name="T41" fmla="*/ 2 h 756"/>
              <a:gd name="T42" fmla="*/ 358 w 756"/>
              <a:gd name="T43" fmla="*/ 0 h 756"/>
              <a:gd name="T44" fmla="*/ 301 w 756"/>
              <a:gd name="T45" fmla="*/ 8 h 756"/>
              <a:gd name="T46" fmla="*/ 248 w 756"/>
              <a:gd name="T47" fmla="*/ 23 h 756"/>
              <a:gd name="T48" fmla="*/ 197 w 756"/>
              <a:gd name="T49" fmla="*/ 46 h 756"/>
              <a:gd name="T50" fmla="*/ 152 w 756"/>
              <a:gd name="T51" fmla="*/ 76 h 756"/>
              <a:gd name="T52" fmla="*/ 111 w 756"/>
              <a:gd name="T53" fmla="*/ 111 h 756"/>
              <a:gd name="T54" fmla="*/ 75 w 756"/>
              <a:gd name="T55" fmla="*/ 152 h 756"/>
              <a:gd name="T56" fmla="*/ 45 w 756"/>
              <a:gd name="T57" fmla="*/ 198 h 756"/>
              <a:gd name="T58" fmla="*/ 22 w 756"/>
              <a:gd name="T59" fmla="*/ 249 h 756"/>
              <a:gd name="T60" fmla="*/ 7 w 756"/>
              <a:gd name="T61" fmla="*/ 302 h 756"/>
              <a:gd name="T62" fmla="*/ 0 w 756"/>
              <a:gd name="T63" fmla="*/ 359 h 756"/>
              <a:gd name="T64" fmla="*/ 2 w 756"/>
              <a:gd name="T65" fmla="*/ 417 h 756"/>
              <a:gd name="T66" fmla="*/ 12 w 756"/>
              <a:gd name="T67" fmla="*/ 472 h 756"/>
              <a:gd name="T68" fmla="*/ 30 w 756"/>
              <a:gd name="T69" fmla="*/ 525 h 756"/>
              <a:gd name="T70" fmla="*/ 55 w 756"/>
              <a:gd name="T71" fmla="*/ 574 h 756"/>
              <a:gd name="T72" fmla="*/ 86 w 756"/>
              <a:gd name="T73" fmla="*/ 619 h 756"/>
              <a:gd name="T74" fmla="*/ 124 w 756"/>
              <a:gd name="T75" fmla="*/ 658 h 756"/>
              <a:gd name="T76" fmla="*/ 166 w 756"/>
              <a:gd name="T77" fmla="*/ 691 h 756"/>
              <a:gd name="T78" fmla="*/ 214 w 756"/>
              <a:gd name="T79" fmla="*/ 718 h 756"/>
              <a:gd name="T80" fmla="*/ 265 w 756"/>
              <a:gd name="T81" fmla="*/ 739 h 756"/>
              <a:gd name="T82" fmla="*/ 321 w 756"/>
              <a:gd name="T83" fmla="*/ 752 h 756"/>
              <a:gd name="T84" fmla="*/ 378 w 756"/>
              <a:gd name="T85" fmla="*/ 756 h 7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756" h="756">
                <a:moveTo>
                  <a:pt x="378" y="756"/>
                </a:moveTo>
                <a:lnTo>
                  <a:pt x="397" y="756"/>
                </a:lnTo>
                <a:lnTo>
                  <a:pt x="417" y="754"/>
                </a:lnTo>
                <a:lnTo>
                  <a:pt x="435" y="752"/>
                </a:lnTo>
                <a:lnTo>
                  <a:pt x="454" y="749"/>
                </a:lnTo>
                <a:lnTo>
                  <a:pt x="472" y="744"/>
                </a:lnTo>
                <a:lnTo>
                  <a:pt x="490" y="739"/>
                </a:lnTo>
                <a:lnTo>
                  <a:pt x="507" y="734"/>
                </a:lnTo>
                <a:lnTo>
                  <a:pt x="525" y="726"/>
                </a:lnTo>
                <a:lnTo>
                  <a:pt x="542" y="718"/>
                </a:lnTo>
                <a:lnTo>
                  <a:pt x="558" y="711"/>
                </a:lnTo>
                <a:lnTo>
                  <a:pt x="574" y="701"/>
                </a:lnTo>
                <a:lnTo>
                  <a:pt x="589" y="691"/>
                </a:lnTo>
                <a:lnTo>
                  <a:pt x="604" y="681"/>
                </a:lnTo>
                <a:lnTo>
                  <a:pt x="619" y="670"/>
                </a:lnTo>
                <a:lnTo>
                  <a:pt x="632" y="658"/>
                </a:lnTo>
                <a:lnTo>
                  <a:pt x="645" y="645"/>
                </a:lnTo>
                <a:lnTo>
                  <a:pt x="658" y="632"/>
                </a:lnTo>
                <a:lnTo>
                  <a:pt x="669" y="619"/>
                </a:lnTo>
                <a:lnTo>
                  <a:pt x="680" y="604"/>
                </a:lnTo>
                <a:lnTo>
                  <a:pt x="691" y="590"/>
                </a:lnTo>
                <a:lnTo>
                  <a:pt x="701" y="574"/>
                </a:lnTo>
                <a:lnTo>
                  <a:pt x="710" y="559"/>
                </a:lnTo>
                <a:lnTo>
                  <a:pt x="719" y="542"/>
                </a:lnTo>
                <a:lnTo>
                  <a:pt x="727" y="525"/>
                </a:lnTo>
                <a:lnTo>
                  <a:pt x="733" y="508"/>
                </a:lnTo>
                <a:lnTo>
                  <a:pt x="739" y="491"/>
                </a:lnTo>
                <a:lnTo>
                  <a:pt x="744" y="472"/>
                </a:lnTo>
                <a:lnTo>
                  <a:pt x="748" y="455"/>
                </a:lnTo>
                <a:lnTo>
                  <a:pt x="751" y="435"/>
                </a:lnTo>
                <a:lnTo>
                  <a:pt x="754" y="417"/>
                </a:lnTo>
                <a:lnTo>
                  <a:pt x="756" y="398"/>
                </a:lnTo>
                <a:lnTo>
                  <a:pt x="756" y="378"/>
                </a:lnTo>
                <a:lnTo>
                  <a:pt x="756" y="359"/>
                </a:lnTo>
                <a:lnTo>
                  <a:pt x="754" y="339"/>
                </a:lnTo>
                <a:lnTo>
                  <a:pt x="751" y="321"/>
                </a:lnTo>
                <a:lnTo>
                  <a:pt x="748" y="302"/>
                </a:lnTo>
                <a:lnTo>
                  <a:pt x="744" y="284"/>
                </a:lnTo>
                <a:lnTo>
                  <a:pt x="739" y="266"/>
                </a:lnTo>
                <a:lnTo>
                  <a:pt x="733" y="249"/>
                </a:lnTo>
                <a:lnTo>
                  <a:pt x="727" y="231"/>
                </a:lnTo>
                <a:lnTo>
                  <a:pt x="719" y="214"/>
                </a:lnTo>
                <a:lnTo>
                  <a:pt x="710" y="198"/>
                </a:lnTo>
                <a:lnTo>
                  <a:pt x="701" y="183"/>
                </a:lnTo>
                <a:lnTo>
                  <a:pt x="691" y="167"/>
                </a:lnTo>
                <a:lnTo>
                  <a:pt x="680" y="152"/>
                </a:lnTo>
                <a:lnTo>
                  <a:pt x="669" y="137"/>
                </a:lnTo>
                <a:lnTo>
                  <a:pt x="658" y="124"/>
                </a:lnTo>
                <a:lnTo>
                  <a:pt x="645" y="111"/>
                </a:lnTo>
                <a:lnTo>
                  <a:pt x="632" y="98"/>
                </a:lnTo>
                <a:lnTo>
                  <a:pt x="619" y="87"/>
                </a:lnTo>
                <a:lnTo>
                  <a:pt x="604" y="76"/>
                </a:lnTo>
                <a:lnTo>
                  <a:pt x="589" y="65"/>
                </a:lnTo>
                <a:lnTo>
                  <a:pt x="574" y="55"/>
                </a:lnTo>
                <a:lnTo>
                  <a:pt x="558" y="46"/>
                </a:lnTo>
                <a:lnTo>
                  <a:pt x="542" y="38"/>
                </a:lnTo>
                <a:lnTo>
                  <a:pt x="525" y="30"/>
                </a:lnTo>
                <a:lnTo>
                  <a:pt x="507" y="23"/>
                </a:lnTo>
                <a:lnTo>
                  <a:pt x="490" y="17"/>
                </a:lnTo>
                <a:lnTo>
                  <a:pt x="472" y="12"/>
                </a:lnTo>
                <a:lnTo>
                  <a:pt x="454" y="8"/>
                </a:lnTo>
                <a:lnTo>
                  <a:pt x="435" y="5"/>
                </a:lnTo>
                <a:lnTo>
                  <a:pt x="417" y="2"/>
                </a:lnTo>
                <a:lnTo>
                  <a:pt x="397" y="0"/>
                </a:lnTo>
                <a:lnTo>
                  <a:pt x="378" y="0"/>
                </a:lnTo>
                <a:lnTo>
                  <a:pt x="358" y="0"/>
                </a:lnTo>
                <a:lnTo>
                  <a:pt x="339" y="2"/>
                </a:lnTo>
                <a:lnTo>
                  <a:pt x="321" y="5"/>
                </a:lnTo>
                <a:lnTo>
                  <a:pt x="301" y="8"/>
                </a:lnTo>
                <a:lnTo>
                  <a:pt x="284" y="12"/>
                </a:lnTo>
                <a:lnTo>
                  <a:pt x="265" y="17"/>
                </a:lnTo>
                <a:lnTo>
                  <a:pt x="248" y="23"/>
                </a:lnTo>
                <a:lnTo>
                  <a:pt x="231" y="30"/>
                </a:lnTo>
                <a:lnTo>
                  <a:pt x="214" y="38"/>
                </a:lnTo>
                <a:lnTo>
                  <a:pt x="197" y="46"/>
                </a:lnTo>
                <a:lnTo>
                  <a:pt x="182" y="55"/>
                </a:lnTo>
                <a:lnTo>
                  <a:pt x="166" y="65"/>
                </a:lnTo>
                <a:lnTo>
                  <a:pt x="152" y="76"/>
                </a:lnTo>
                <a:lnTo>
                  <a:pt x="137" y="87"/>
                </a:lnTo>
                <a:lnTo>
                  <a:pt x="124" y="98"/>
                </a:lnTo>
                <a:lnTo>
                  <a:pt x="111" y="111"/>
                </a:lnTo>
                <a:lnTo>
                  <a:pt x="98" y="124"/>
                </a:lnTo>
                <a:lnTo>
                  <a:pt x="86" y="137"/>
                </a:lnTo>
                <a:lnTo>
                  <a:pt x="75" y="152"/>
                </a:lnTo>
                <a:lnTo>
                  <a:pt x="65" y="167"/>
                </a:lnTo>
                <a:lnTo>
                  <a:pt x="55" y="183"/>
                </a:lnTo>
                <a:lnTo>
                  <a:pt x="45" y="198"/>
                </a:lnTo>
                <a:lnTo>
                  <a:pt x="38" y="214"/>
                </a:lnTo>
                <a:lnTo>
                  <a:pt x="30" y="231"/>
                </a:lnTo>
                <a:lnTo>
                  <a:pt x="22" y="249"/>
                </a:lnTo>
                <a:lnTo>
                  <a:pt x="17" y="266"/>
                </a:lnTo>
                <a:lnTo>
                  <a:pt x="12" y="284"/>
                </a:lnTo>
                <a:lnTo>
                  <a:pt x="7" y="302"/>
                </a:lnTo>
                <a:lnTo>
                  <a:pt x="4" y="321"/>
                </a:lnTo>
                <a:lnTo>
                  <a:pt x="2" y="339"/>
                </a:lnTo>
                <a:lnTo>
                  <a:pt x="0" y="359"/>
                </a:lnTo>
                <a:lnTo>
                  <a:pt x="0" y="378"/>
                </a:lnTo>
                <a:lnTo>
                  <a:pt x="0" y="398"/>
                </a:lnTo>
                <a:lnTo>
                  <a:pt x="2" y="417"/>
                </a:lnTo>
                <a:lnTo>
                  <a:pt x="4" y="435"/>
                </a:lnTo>
                <a:lnTo>
                  <a:pt x="7" y="455"/>
                </a:lnTo>
                <a:lnTo>
                  <a:pt x="12" y="472"/>
                </a:lnTo>
                <a:lnTo>
                  <a:pt x="17" y="491"/>
                </a:lnTo>
                <a:lnTo>
                  <a:pt x="22" y="508"/>
                </a:lnTo>
                <a:lnTo>
                  <a:pt x="30" y="525"/>
                </a:lnTo>
                <a:lnTo>
                  <a:pt x="38" y="542"/>
                </a:lnTo>
                <a:lnTo>
                  <a:pt x="45" y="559"/>
                </a:lnTo>
                <a:lnTo>
                  <a:pt x="55" y="574"/>
                </a:lnTo>
                <a:lnTo>
                  <a:pt x="65" y="590"/>
                </a:lnTo>
                <a:lnTo>
                  <a:pt x="75" y="604"/>
                </a:lnTo>
                <a:lnTo>
                  <a:pt x="86" y="619"/>
                </a:lnTo>
                <a:lnTo>
                  <a:pt x="98" y="632"/>
                </a:lnTo>
                <a:lnTo>
                  <a:pt x="111" y="645"/>
                </a:lnTo>
                <a:lnTo>
                  <a:pt x="124" y="658"/>
                </a:lnTo>
                <a:lnTo>
                  <a:pt x="137" y="670"/>
                </a:lnTo>
                <a:lnTo>
                  <a:pt x="152" y="681"/>
                </a:lnTo>
                <a:lnTo>
                  <a:pt x="166" y="691"/>
                </a:lnTo>
                <a:lnTo>
                  <a:pt x="182" y="701"/>
                </a:lnTo>
                <a:lnTo>
                  <a:pt x="197" y="711"/>
                </a:lnTo>
                <a:lnTo>
                  <a:pt x="214" y="718"/>
                </a:lnTo>
                <a:lnTo>
                  <a:pt x="231" y="726"/>
                </a:lnTo>
                <a:lnTo>
                  <a:pt x="248" y="734"/>
                </a:lnTo>
                <a:lnTo>
                  <a:pt x="265" y="739"/>
                </a:lnTo>
                <a:lnTo>
                  <a:pt x="284" y="744"/>
                </a:lnTo>
                <a:lnTo>
                  <a:pt x="301" y="749"/>
                </a:lnTo>
                <a:lnTo>
                  <a:pt x="321" y="752"/>
                </a:lnTo>
                <a:lnTo>
                  <a:pt x="339" y="754"/>
                </a:lnTo>
                <a:lnTo>
                  <a:pt x="358" y="756"/>
                </a:lnTo>
                <a:lnTo>
                  <a:pt x="378" y="75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</p:spPr>
        <p:txBody>
          <a:bodyPr vert="horz" wrap="square" lIns="85725" tIns="42863" rIns="85725" bIns="42863" numCol="1" anchor="t" anchorCtr="0" compatLnSpc="1">
            <a:prstTxWarp prst="textNoShape">
              <a:avLst/>
            </a:prstTxWarp>
          </a:bodyPr>
          <a:lstStyle/>
          <a:p>
            <a:endParaRPr lang="en-US" sz="1688"/>
          </a:p>
        </p:txBody>
      </p:sp>
      <p:sp>
        <p:nvSpPr>
          <p:cNvPr id="4" name="SHAPE">
            <a:extLst>
              <a:ext uri="{FF2B5EF4-FFF2-40B4-BE49-F238E27FC236}">
                <a16:creationId xmlns:a16="http://schemas.microsoft.com/office/drawing/2014/main" xmlns="" id="{C48F55FA-DF45-4687-A9E6-6B75DD6A2906}"/>
              </a:ext>
            </a:extLst>
          </p:cNvPr>
          <p:cNvSpPr/>
          <p:nvPr/>
        </p:nvSpPr>
        <p:spPr>
          <a:xfrm>
            <a:off x="1401016" y="5132837"/>
            <a:ext cx="2676067" cy="2478599"/>
          </a:xfrm>
          <a:prstGeom prst="roundRect">
            <a:avLst>
              <a:gd name="adj" fmla="val 3058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>
            <a:outerShdw blurRad="977900" dist="723900" dir="5400000" sx="91000" sy="91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88"/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xmlns="" id="{11AAAB40-4B83-4CFB-A3AF-2450CC2E1DCF}"/>
              </a:ext>
            </a:extLst>
          </p:cNvPr>
          <p:cNvSpPr/>
          <p:nvPr/>
        </p:nvSpPr>
        <p:spPr>
          <a:xfrm>
            <a:off x="5738179" y="5145599"/>
            <a:ext cx="2676067" cy="2449063"/>
          </a:xfrm>
          <a:prstGeom prst="roundRect">
            <a:avLst>
              <a:gd name="adj" fmla="val 3058"/>
            </a:avLst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977900" dist="723900" dir="5400000" sx="91000" sy="91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88"/>
          </a:p>
        </p:txBody>
      </p:sp>
      <p:sp>
        <p:nvSpPr>
          <p:cNvPr id="41" name="CHANGE TEXT HERE">
            <a:extLst>
              <a:ext uri="{FF2B5EF4-FFF2-40B4-BE49-F238E27FC236}">
                <a16:creationId xmlns:a16="http://schemas.microsoft.com/office/drawing/2014/main" xmlns="" id="{97DC694B-E421-49E2-9A06-E3213F4ABEF2}"/>
              </a:ext>
            </a:extLst>
          </p:cNvPr>
          <p:cNvSpPr txBox="1"/>
          <p:nvPr/>
        </p:nvSpPr>
        <p:spPr>
          <a:xfrm>
            <a:off x="1492815" y="5894460"/>
            <a:ext cx="2496032" cy="1160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D" sz="2800" dirty="0" smtClean="0">
                <a:solidFill>
                  <a:schemeClr val="bg1"/>
                </a:solidFill>
                <a:latin typeface="Futura-Bold" pitchFamily="2" charset="0"/>
                <a:cs typeface="Segoe UI Light" panose="020B0502040204020203" pitchFamily="34" charset="0"/>
              </a:rPr>
              <a:t>Research &amp; Development</a:t>
            </a:r>
            <a:endParaRPr lang="en-US" sz="2800" dirty="0">
              <a:solidFill>
                <a:schemeClr val="bg1"/>
              </a:solidFill>
              <a:latin typeface="Futura-Bold" pitchFamily="2" charset="0"/>
              <a:cs typeface="Segoe UI Light" panose="020B0502040204020203" pitchFamily="34" charset="0"/>
            </a:endParaRPr>
          </a:p>
        </p:txBody>
      </p:sp>
      <p:grpSp>
        <p:nvGrpSpPr>
          <p:cNvPr id="7" name="ICON GROUP" hidden="1">
            <a:extLst>
              <a:ext uri="{FF2B5EF4-FFF2-40B4-BE49-F238E27FC236}">
                <a16:creationId xmlns:a16="http://schemas.microsoft.com/office/drawing/2014/main" xmlns="" id="{6217C638-0DDB-40E6-81F8-C4DD3087CF3D}"/>
              </a:ext>
            </a:extLst>
          </p:cNvPr>
          <p:cNvGrpSpPr/>
          <p:nvPr/>
        </p:nvGrpSpPr>
        <p:grpSpPr>
          <a:xfrm>
            <a:off x="14545591" y="2156939"/>
            <a:ext cx="1764884" cy="1764884"/>
            <a:chOff x="14545591" y="2156939"/>
            <a:chExt cx="1764884" cy="1764884"/>
          </a:xfrm>
        </p:grpSpPr>
        <p:sp>
          <p:nvSpPr>
            <p:cNvPr id="18" name="Oval 17" hidden="1">
              <a:extLst>
                <a:ext uri="{FF2B5EF4-FFF2-40B4-BE49-F238E27FC236}">
                  <a16:creationId xmlns:a16="http://schemas.microsoft.com/office/drawing/2014/main" xmlns="" id="{F4F2569A-E958-4416-AC13-8CFB412A4056}"/>
                </a:ext>
              </a:extLst>
            </p:cNvPr>
            <p:cNvSpPr/>
            <p:nvPr/>
          </p:nvSpPr>
          <p:spPr>
            <a:xfrm>
              <a:off x="14545591" y="2156939"/>
              <a:ext cx="1764884" cy="176488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990600" dist="38100" dir="5400000" algn="t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88"/>
            </a:p>
          </p:txBody>
        </p:sp>
        <p:sp>
          <p:nvSpPr>
            <p:cNvPr id="62" name="Freeform 154" hidden="1">
              <a:extLst>
                <a:ext uri="{FF2B5EF4-FFF2-40B4-BE49-F238E27FC236}">
                  <a16:creationId xmlns:a16="http://schemas.microsoft.com/office/drawing/2014/main" xmlns="" id="{CA0EC0E1-5712-446A-8E51-FF8E327941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55233" y="2669344"/>
              <a:ext cx="545600" cy="740073"/>
            </a:xfrm>
            <a:custGeom>
              <a:avLst/>
              <a:gdLst>
                <a:gd name="T0" fmla="*/ 156272 w 355"/>
                <a:gd name="T1" fmla="*/ 58950 h 487"/>
                <a:gd name="T2" fmla="*/ 156272 w 355"/>
                <a:gd name="T3" fmla="*/ 58950 h 487"/>
                <a:gd name="T4" fmla="*/ 52392 w 355"/>
                <a:gd name="T5" fmla="*/ 7592 h 487"/>
                <a:gd name="T6" fmla="*/ 4065 w 355"/>
                <a:gd name="T7" fmla="*/ 23669 h 487"/>
                <a:gd name="T8" fmla="*/ 0 w 355"/>
                <a:gd name="T9" fmla="*/ 35280 h 487"/>
                <a:gd name="T10" fmla="*/ 4065 w 355"/>
                <a:gd name="T11" fmla="*/ 154073 h 487"/>
                <a:gd name="T12" fmla="*/ 8130 w 355"/>
                <a:gd name="T13" fmla="*/ 162111 h 487"/>
                <a:gd name="T14" fmla="*/ 100267 w 355"/>
                <a:gd name="T15" fmla="*/ 217041 h 487"/>
                <a:gd name="T16" fmla="*/ 104332 w 355"/>
                <a:gd name="T17" fmla="*/ 217041 h 487"/>
                <a:gd name="T18" fmla="*/ 108397 w 355"/>
                <a:gd name="T19" fmla="*/ 217041 h 487"/>
                <a:gd name="T20" fmla="*/ 112010 w 355"/>
                <a:gd name="T21" fmla="*/ 213469 h 487"/>
                <a:gd name="T22" fmla="*/ 112010 w 355"/>
                <a:gd name="T23" fmla="*/ 90657 h 487"/>
                <a:gd name="T24" fmla="*/ 108397 w 355"/>
                <a:gd name="T25" fmla="*/ 82619 h 487"/>
                <a:gd name="T26" fmla="*/ 19873 w 355"/>
                <a:gd name="T27" fmla="*/ 31261 h 487"/>
                <a:gd name="T28" fmla="*/ 32067 w 355"/>
                <a:gd name="T29" fmla="*/ 23669 h 487"/>
                <a:gd name="T30" fmla="*/ 48327 w 355"/>
                <a:gd name="T31" fmla="*/ 19650 h 487"/>
                <a:gd name="T32" fmla="*/ 135948 w 355"/>
                <a:gd name="T33" fmla="*/ 66988 h 487"/>
                <a:gd name="T34" fmla="*/ 140013 w 355"/>
                <a:gd name="T35" fmla="*/ 71007 h 487"/>
                <a:gd name="T36" fmla="*/ 140013 w 355"/>
                <a:gd name="T37" fmla="*/ 189800 h 487"/>
                <a:gd name="T38" fmla="*/ 148142 w 355"/>
                <a:gd name="T39" fmla="*/ 197392 h 487"/>
                <a:gd name="T40" fmla="*/ 159885 w 355"/>
                <a:gd name="T41" fmla="*/ 189800 h 487"/>
                <a:gd name="T42" fmla="*/ 159885 w 355"/>
                <a:gd name="T43" fmla="*/ 62969 h 487"/>
                <a:gd name="T44" fmla="*/ 156272 w 355"/>
                <a:gd name="T45" fmla="*/ 58950 h 487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355" h="487">
                  <a:moveTo>
                    <a:pt x="346" y="132"/>
                  </a:moveTo>
                  <a:lnTo>
                    <a:pt x="346" y="132"/>
                  </a:lnTo>
                  <a:cubicBezTo>
                    <a:pt x="116" y="17"/>
                    <a:pt x="116" y="17"/>
                    <a:pt x="116" y="17"/>
                  </a:cubicBezTo>
                  <a:cubicBezTo>
                    <a:pt x="89" y="0"/>
                    <a:pt x="27" y="25"/>
                    <a:pt x="9" y="53"/>
                  </a:cubicBezTo>
                  <a:cubicBezTo>
                    <a:pt x="0" y="70"/>
                    <a:pt x="0" y="79"/>
                    <a:pt x="0" y="79"/>
                  </a:cubicBezTo>
                  <a:cubicBezTo>
                    <a:pt x="9" y="345"/>
                    <a:pt x="9" y="345"/>
                    <a:pt x="9" y="345"/>
                  </a:cubicBezTo>
                  <a:cubicBezTo>
                    <a:pt x="9" y="345"/>
                    <a:pt x="18" y="354"/>
                    <a:pt x="18" y="363"/>
                  </a:cubicBezTo>
                  <a:cubicBezTo>
                    <a:pt x="36" y="363"/>
                    <a:pt x="222" y="486"/>
                    <a:pt x="222" y="486"/>
                  </a:cubicBezTo>
                  <a:cubicBezTo>
                    <a:pt x="231" y="486"/>
                    <a:pt x="231" y="486"/>
                    <a:pt x="231" y="486"/>
                  </a:cubicBezTo>
                  <a:cubicBezTo>
                    <a:pt x="240" y="486"/>
                    <a:pt x="240" y="486"/>
                    <a:pt x="240" y="486"/>
                  </a:cubicBezTo>
                  <a:cubicBezTo>
                    <a:pt x="248" y="486"/>
                    <a:pt x="248" y="478"/>
                    <a:pt x="248" y="478"/>
                  </a:cubicBezTo>
                  <a:cubicBezTo>
                    <a:pt x="248" y="203"/>
                    <a:pt x="248" y="203"/>
                    <a:pt x="248" y="203"/>
                  </a:cubicBezTo>
                  <a:cubicBezTo>
                    <a:pt x="248" y="194"/>
                    <a:pt x="248" y="194"/>
                    <a:pt x="240" y="185"/>
                  </a:cubicBezTo>
                  <a:cubicBezTo>
                    <a:pt x="44" y="70"/>
                    <a:pt x="44" y="70"/>
                    <a:pt x="44" y="70"/>
                  </a:cubicBezTo>
                  <a:cubicBezTo>
                    <a:pt x="44" y="70"/>
                    <a:pt x="53" y="61"/>
                    <a:pt x="71" y="53"/>
                  </a:cubicBezTo>
                  <a:cubicBezTo>
                    <a:pt x="89" y="44"/>
                    <a:pt x="97" y="44"/>
                    <a:pt x="107" y="44"/>
                  </a:cubicBezTo>
                  <a:cubicBezTo>
                    <a:pt x="107" y="44"/>
                    <a:pt x="293" y="150"/>
                    <a:pt x="301" y="150"/>
                  </a:cubicBezTo>
                  <a:cubicBezTo>
                    <a:pt x="310" y="159"/>
                    <a:pt x="310" y="159"/>
                    <a:pt x="310" y="159"/>
                  </a:cubicBezTo>
                  <a:cubicBezTo>
                    <a:pt x="310" y="168"/>
                    <a:pt x="310" y="425"/>
                    <a:pt x="310" y="425"/>
                  </a:cubicBezTo>
                  <a:cubicBezTo>
                    <a:pt x="310" y="433"/>
                    <a:pt x="319" y="442"/>
                    <a:pt x="328" y="442"/>
                  </a:cubicBezTo>
                  <a:cubicBezTo>
                    <a:pt x="337" y="442"/>
                    <a:pt x="354" y="433"/>
                    <a:pt x="354" y="425"/>
                  </a:cubicBezTo>
                  <a:cubicBezTo>
                    <a:pt x="354" y="141"/>
                    <a:pt x="354" y="141"/>
                    <a:pt x="354" y="141"/>
                  </a:cubicBezTo>
                  <a:lnTo>
                    <a:pt x="346" y="132"/>
                  </a:ln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wrap="none" lIns="32147" tIns="16073" rIns="32147" bIns="16073" anchor="ctr"/>
            <a:lstStyle/>
            <a:p>
              <a:endParaRPr lang="en-US" sz="1688" dirty="0"/>
            </a:p>
          </p:txBody>
        </p:sp>
      </p:grpSp>
      <p:sp>
        <p:nvSpPr>
          <p:cNvPr id="37" name="TRANSITION" hidden="1">
            <a:extLst>
              <a:ext uri="{FF2B5EF4-FFF2-40B4-BE49-F238E27FC236}">
                <a16:creationId xmlns:a16="http://schemas.microsoft.com/office/drawing/2014/main" xmlns="" id="{C08AB45A-4AC1-446B-BB88-C886FC9F48CE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gradFill>
            <a:gsLst>
              <a:gs pos="10000">
                <a:schemeClr val="accent2">
                  <a:lumMod val="90000"/>
                </a:schemeClr>
              </a:gs>
              <a:gs pos="60000">
                <a:schemeClr val="accent2"/>
              </a:gs>
              <a:gs pos="100000">
                <a:schemeClr val="accent2">
                  <a:lumMod val="9000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3" name="CHANGE TEXT HERE">
            <a:extLst>
              <a:ext uri="{FF2B5EF4-FFF2-40B4-BE49-F238E27FC236}">
                <a16:creationId xmlns:a16="http://schemas.microsoft.com/office/drawing/2014/main" xmlns="" id="{97DC694B-E421-49E2-9A06-E3213F4ABEF2}"/>
              </a:ext>
            </a:extLst>
          </p:cNvPr>
          <p:cNvSpPr txBox="1"/>
          <p:nvPr/>
        </p:nvSpPr>
        <p:spPr>
          <a:xfrm>
            <a:off x="5794373" y="6187300"/>
            <a:ext cx="2496032" cy="600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D" sz="2800" dirty="0" err="1" smtClean="0">
                <a:solidFill>
                  <a:schemeClr val="bg1"/>
                </a:solidFill>
                <a:latin typeface="Futura-Bold" pitchFamily="2" charset="0"/>
                <a:cs typeface="Segoe UI Light" panose="020B0502040204020203" pitchFamily="34" charset="0"/>
              </a:rPr>
              <a:t>Administrasi</a:t>
            </a:r>
            <a:endParaRPr lang="en-US" sz="2800" dirty="0">
              <a:solidFill>
                <a:schemeClr val="bg1"/>
              </a:solidFill>
              <a:latin typeface="Futura-Bold" pitchFamily="2" charset="0"/>
              <a:cs typeface="Segoe UI Light" panose="020B0502040204020203" pitchFamily="34" charset="0"/>
            </a:endParaRPr>
          </a:p>
        </p:txBody>
      </p:sp>
      <p:sp>
        <p:nvSpPr>
          <p:cNvPr id="35" name="SHAPE">
            <a:extLst>
              <a:ext uri="{FF2B5EF4-FFF2-40B4-BE49-F238E27FC236}">
                <a16:creationId xmlns:a16="http://schemas.microsoft.com/office/drawing/2014/main" xmlns="" id="{C48F55FA-DF45-4687-A9E6-6B75DD6A2906}"/>
              </a:ext>
            </a:extLst>
          </p:cNvPr>
          <p:cNvSpPr/>
          <p:nvPr/>
        </p:nvSpPr>
        <p:spPr>
          <a:xfrm>
            <a:off x="9826225" y="5132837"/>
            <a:ext cx="2676067" cy="2449063"/>
          </a:xfrm>
          <a:prstGeom prst="roundRect">
            <a:avLst>
              <a:gd name="adj" fmla="val 3058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>
            <a:outerShdw blurRad="977900" dist="723900" dir="5400000" sx="91000" sy="91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88"/>
          </a:p>
        </p:txBody>
      </p:sp>
      <p:sp>
        <p:nvSpPr>
          <p:cNvPr id="36" name="CHANGE TEXT HERE">
            <a:extLst>
              <a:ext uri="{FF2B5EF4-FFF2-40B4-BE49-F238E27FC236}">
                <a16:creationId xmlns:a16="http://schemas.microsoft.com/office/drawing/2014/main" xmlns="" id="{97DC694B-E421-49E2-9A06-E3213F4ABEF2}"/>
              </a:ext>
            </a:extLst>
          </p:cNvPr>
          <p:cNvSpPr txBox="1"/>
          <p:nvPr/>
        </p:nvSpPr>
        <p:spPr>
          <a:xfrm>
            <a:off x="9887000" y="5863263"/>
            <a:ext cx="2496032" cy="1160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D" sz="2800" dirty="0" smtClean="0">
                <a:solidFill>
                  <a:schemeClr val="bg1"/>
                </a:solidFill>
                <a:latin typeface="Futura-Bold" pitchFamily="2" charset="0"/>
                <a:cs typeface="Segoe UI Light" panose="020B0502040204020203" pitchFamily="34" charset="0"/>
              </a:rPr>
              <a:t>UI/UX Designer</a:t>
            </a:r>
            <a:endParaRPr lang="en-US" sz="2800" dirty="0">
              <a:solidFill>
                <a:schemeClr val="bg1"/>
              </a:solidFill>
              <a:latin typeface="Futura-Bold" pitchFamily="2" charset="0"/>
              <a:cs typeface="Segoe UI Light" panose="020B0502040204020203" pitchFamily="34" charset="0"/>
            </a:endParaRPr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xmlns="" id="{11AAAB40-4B83-4CFB-A3AF-2450CC2E1DCF}"/>
              </a:ext>
            </a:extLst>
          </p:cNvPr>
          <p:cNvSpPr/>
          <p:nvPr/>
        </p:nvSpPr>
        <p:spPr>
          <a:xfrm>
            <a:off x="14071130" y="5111444"/>
            <a:ext cx="2676067" cy="2470456"/>
          </a:xfrm>
          <a:prstGeom prst="roundRect">
            <a:avLst>
              <a:gd name="adj" fmla="val 3058"/>
            </a:avLst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977900" dist="723900" dir="5400000" sx="91000" sy="91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88"/>
          </a:p>
        </p:txBody>
      </p:sp>
      <p:sp>
        <p:nvSpPr>
          <p:cNvPr id="40" name="CHANGE TEXT HERE">
            <a:extLst>
              <a:ext uri="{FF2B5EF4-FFF2-40B4-BE49-F238E27FC236}">
                <a16:creationId xmlns:a16="http://schemas.microsoft.com/office/drawing/2014/main" xmlns="" id="{97DC694B-E421-49E2-9A06-E3213F4ABEF2}"/>
              </a:ext>
            </a:extLst>
          </p:cNvPr>
          <p:cNvSpPr txBox="1"/>
          <p:nvPr/>
        </p:nvSpPr>
        <p:spPr>
          <a:xfrm>
            <a:off x="14161147" y="6046269"/>
            <a:ext cx="2496032" cy="600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D" sz="2800" dirty="0" smtClean="0">
                <a:solidFill>
                  <a:schemeClr val="bg1"/>
                </a:solidFill>
                <a:latin typeface="Futura-Bold" pitchFamily="2" charset="0"/>
                <a:cs typeface="Segoe UI Light" panose="020B0502040204020203" pitchFamily="34" charset="0"/>
              </a:rPr>
              <a:t>Programmer</a:t>
            </a:r>
            <a:endParaRPr lang="en-US" sz="2800" dirty="0">
              <a:solidFill>
                <a:schemeClr val="bg1"/>
              </a:solidFill>
              <a:latin typeface="Futura-Bold" pitchFamily="2" charset="0"/>
              <a:cs typeface="Segoe UI Light" panose="020B0502040204020203" pitchFamily="34" charset="0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10147274" y="3660852"/>
            <a:ext cx="1975483" cy="205121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7236" y="3717241"/>
            <a:ext cx="2405006" cy="1915616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4310389" y="3649441"/>
            <a:ext cx="1975483" cy="205121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4278" y="4048476"/>
            <a:ext cx="2302476" cy="1591276"/>
          </a:xfrm>
          <a:prstGeom prst="rect">
            <a:avLst/>
          </a:prstGeom>
        </p:spPr>
      </p:pic>
      <p:sp>
        <p:nvSpPr>
          <p:cNvPr id="80" name="OVAL SHAPE">
            <a:extLst>
              <a:ext uri="{FF2B5EF4-FFF2-40B4-BE49-F238E27FC236}">
                <a16:creationId xmlns:a16="http://schemas.microsoft.com/office/drawing/2014/main" xmlns="" id="{6A156616-9D45-443A-82F3-8B8E034CC99D}"/>
              </a:ext>
            </a:extLst>
          </p:cNvPr>
          <p:cNvSpPr/>
          <p:nvPr/>
        </p:nvSpPr>
        <p:spPr>
          <a:xfrm>
            <a:off x="15943442" y="0"/>
            <a:ext cx="5697408" cy="5697408"/>
          </a:xfrm>
          <a:prstGeom prst="ellipse">
            <a:avLst/>
          </a:prstGeom>
          <a:solidFill>
            <a:schemeClr val="bg1">
              <a:lumMod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1" name="Oval 60"/>
          <p:cNvSpPr/>
          <p:nvPr/>
        </p:nvSpPr>
        <p:spPr>
          <a:xfrm>
            <a:off x="5968830" y="3727330"/>
            <a:ext cx="1975483" cy="205121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465" y="3881420"/>
            <a:ext cx="1803848" cy="1669779"/>
          </a:xfrm>
          <a:prstGeom prst="rect">
            <a:avLst/>
          </a:prstGeom>
        </p:spPr>
      </p:pic>
      <p:sp>
        <p:nvSpPr>
          <p:cNvPr id="81" name="Oval 80"/>
          <p:cNvSpPr/>
          <p:nvPr/>
        </p:nvSpPr>
        <p:spPr>
          <a:xfrm>
            <a:off x="1631966" y="3818505"/>
            <a:ext cx="1975483" cy="20759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04" r="20274" b="38667"/>
          <a:stretch/>
        </p:blipFill>
        <p:spPr>
          <a:xfrm>
            <a:off x="1990732" y="4102638"/>
            <a:ext cx="1399377" cy="1500835"/>
          </a:xfrm>
          <a:prstGeom prst="rect">
            <a:avLst/>
          </a:prstGeom>
        </p:spPr>
      </p:pic>
      <p:sp>
        <p:nvSpPr>
          <p:cNvPr id="83" name="OVAL DOT SHAPE">
            <a:extLst>
              <a:ext uri="{FF2B5EF4-FFF2-40B4-BE49-F238E27FC236}">
                <a16:creationId xmlns:a16="http://schemas.microsoft.com/office/drawing/2014/main" xmlns="" id="{2C1E526A-B947-4472-8AE0-0F259F873184}"/>
              </a:ext>
            </a:extLst>
          </p:cNvPr>
          <p:cNvSpPr/>
          <p:nvPr/>
        </p:nvSpPr>
        <p:spPr>
          <a:xfrm>
            <a:off x="-1357405" y="-1760164"/>
            <a:ext cx="3224641" cy="3443077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508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22860" rIns="45720" bIns="22860"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35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40000" decel="6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9" accel="40000" decel="6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1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8" presetClass="emph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7" dur="3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8" presetID="6" presetClass="emph" presetSubtype="0" repeatCount="indefinite" autoRev="1" fill="hold" grpId="3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Scale>
                                          <p:cBhvr>
                                            <p:cTn id="19" dur="750" fill="hold"/>
                                            <p:tgtEl>
                                              <p:spTgt spid="6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accel="40000" decel="6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6" presetClass="emph" presetSubtype="0" repeatCount="indefinite" autoRev="1" fill="hold" grpId="2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Scale>
                                          <p:cBhvr>
                                            <p:cTn id="28" dur="100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07500" y="1075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4" accel="40000" decel="6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1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1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8" presetClass="emph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37" dur="3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repeatCount="indefinite" autoRev="1" fill="hold" grpId="3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750" fill="hold"/>
                                            <p:tgtEl>
                                              <p:spTgt spid="6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1" accel="40000" decel="6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8" presetClass="emph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48" dur="3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9" presetID="6" presetClass="emph" presetSubtype="0" repeatCount="indefinite" autoRev="1" fill="hold" grpId="3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Scale>
                                          <p:cBhvr>
                                            <p:cTn id="50" dur="7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8" decel="10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6" presetClass="emph" presetSubtype="0" fill="hold" grpId="1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Scale>
                                          <p:cBhvr>
                                            <p:cTn id="56" dur="10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7" presetID="6" presetClass="emph" presetSubtype="0" decel="100000" fill="hold" grpId="2" nodeType="withEffect">
                                      <p:stCondLst>
                                        <p:cond delay="350"/>
                                      </p:stCondLst>
                                      <p:childTnLst>
                                        <p:animScale>
                                          <p:cBhvr>
                                            <p:cTn id="58" dur="40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66000" y="66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8" decel="100000" fill="hold" grpId="0" nodeType="withEffect">
                                      <p:stCondLst>
                                        <p:cond delay="35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6" presetClass="emph" presetSubtype="0" repeatCount="indefinite" autoRev="1" fill="hold" grpId="1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Scale>
                                          <p:cBhvr>
                                            <p:cTn id="64" dur="7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5" presetID="6" presetClass="emph" presetSubtype="0" fill="hold" grpId="2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Scale>
                                          <p:cBhvr>
                                            <p:cTn id="66" dur="10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7" presetID="6" presetClass="emph" presetSubtype="0" decel="100000" fill="hold" grpId="3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68" dur="40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66000" y="66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nodeType="withEffect">
                                      <p:stCondLst>
                                        <p:cond delay="9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2" presetClass="entr" presetSubtype="4" decel="100000" fill="hold" nodeType="withEffect">
                                      <p:stCondLst>
                                        <p:cond delay="95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4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5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6" presetID="49" presetClass="entr" presetSubtype="0" decel="100000" fill="hold" nodeType="withEffect">
                                      <p:stCondLst>
                                        <p:cond delay="95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1" dur="7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6" presetClass="emph" presetSubtype="0" repeatCount="indefinite" autoRev="1" fill="hold" nodeType="withEffect">
                                      <p:stCondLst>
                                        <p:cond delay="1550"/>
                                      </p:stCondLst>
                                      <p:childTnLst>
                                        <p:animScale>
                                          <p:cBhvr>
                                            <p:cTn id="83" dur="50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4" presetID="2" presetClass="entr" presetSubtype="4" accel="40000" decel="6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1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1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8" presetID="10" presetClass="entr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0" dur="12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1" presetClass="entr" presetSubtype="0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3" presetID="2" presetClass="exit" presetSubtype="2" accel="60000" decel="4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4" dur="10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10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7" presetID="2" presetClass="exit" presetSubtype="9" accel="60000" decel="40000" fill="hold" grpId="4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8" dur="10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9" dur="10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1" presetID="2" presetClass="exit" presetSubtype="2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02" dur="10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3" dur="10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5" presetID="2" presetClass="exit" presetSubtype="4" accel="60000" decel="40000" fill="hold" grpId="4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06" dur="100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7" dur="100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9" presetID="2" presetClass="exit" presetSubtype="4" accel="60000" decel="40000" fill="hold" grpId="4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10" dur="1000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1" dur="1000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3" presetID="2" presetClass="exit" presetSubtype="8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14" dur="10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5" dur="10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7" presetID="49" presetClass="exit" presetSubtype="0" accel="100000" fill="hold" grpId="4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18" dur="10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9" dur="10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10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21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3" presetID="2" presetClass="exit" presetSubtype="8" accel="60000" decel="40000" fill="hold" grpId="4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24" dur="10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5" dur="10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7" presetID="49" presetClass="exit" presetSubtype="0" accel="100000" fill="hold" grpId="5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28" dur="10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9" dur="10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0" dur="10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31" dur="1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3" presetID="31" presetClass="exit" presetSubtype="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34" dur="10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5" dur="10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6" dur="10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9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37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8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9" presetID="10" presetClass="entr" presetSubtype="0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1" dur="10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2" presetID="2" presetClass="entr" presetSubtype="4" accel="40000" decel="6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4" dur="12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5" dur="12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6" presetID="10" presetClass="entr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8" dur="12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9" presetID="53" presetClass="entr" presetSubtype="16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1" dur="8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2" dur="8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3" dur="8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4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6" dur="8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7" dur="8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8" dur="8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9" presetID="53" presetClass="exit" presetSubtype="32" fill="hold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60" dur="700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1" dur="700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62" dur="7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63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64" presetID="53" presetClass="exit" presetSubtype="32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65" dur="700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6" dur="700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67" dur="7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68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69" presetID="2" presetClass="entr" presetSubtype="8" decel="10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1" dur="1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2" dur="1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3" presetID="6" presetClass="emph" presetSubtype="0" fill="hold" grpId="1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Scale>
                                          <p:cBhvr>
                                            <p:cTn id="174" dur="10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5" presetID="6" presetClass="emph" presetSubtype="0" decel="100000" fill="hold" grpId="2" nodeType="withEffect">
                                      <p:stCondLst>
                                        <p:cond delay="350"/>
                                      </p:stCondLst>
                                      <p:childTnLst>
                                        <p:animScale>
                                          <p:cBhvr>
                                            <p:cTn id="176" dur="40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66000" y="66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7" presetID="2" presetClass="exit" presetSubtype="8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78" dur="10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9" dur="10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80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1" presetID="49" presetClass="exit" presetSubtype="0" accel="100000" fill="hold" grpId="4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82" dur="10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10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4" dur="10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85" dur="10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86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7" presetID="2" presetClass="entr" presetSubtype="4" accel="40000" decel="6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9" dur="12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0" dur="12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1" presetID="10" presetClass="entr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3" dur="125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8" decel="100000" fill="hold" grpId="0" nodeType="withEffect">
                                      <p:stCondLst>
                                        <p:cond delay="35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6" dur="1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7" dur="1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6" presetClass="emph" presetSubtype="0" repeatCount="indefinite" autoRev="1" fill="hold" grpId="1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Scale>
                                          <p:cBhvr>
                                            <p:cTn id="199" dur="750" fill="hold"/>
                                            <p:tgtEl>
                                              <p:spTgt spid="3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0" presetID="6" presetClass="emph" presetSubtype="0" fill="hold" grpId="2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Scale>
                                          <p:cBhvr>
                                            <p:cTn id="201" dur="100" fill="hold"/>
                                            <p:tgtEl>
                                              <p:spTgt spid="39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2" presetID="6" presetClass="emph" presetSubtype="0" decel="100000" fill="hold" grpId="3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203" dur="400" fill="hold"/>
                                            <p:tgtEl>
                                              <p:spTgt spid="39"/>
                                            </p:tgtEl>
                                          </p:cBhvr>
                                          <p:by x="66000" y="66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4" presetID="2" presetClass="exit" presetSubtype="8" accel="60000" decel="40000" fill="hold" grpId="4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205" dur="100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6" dur="100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207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08" presetID="49" presetClass="exit" presetSubtype="0" accel="100000" fill="hold" grpId="5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209" dur="100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0" dur="100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1" dur="100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212" dur="10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13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14" presetID="2" presetClass="entr" presetSubtype="4" accel="40000" decel="6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6" dur="1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7" dur="1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8" presetID="10" presetClass="entr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0" dur="125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1" presetID="53" presetClass="entr" presetSubtype="16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3" dur="8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4" dur="8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5" dur="8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6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8" dur="8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9" dur="8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0" dur="8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1" presetID="53" presetClass="exit" presetSubtype="32" fill="hold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232" dur="70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3" dur="70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234" dur="7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35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36" presetID="53" presetClass="exit" presetSubtype="32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237" dur="8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8" dur="8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239" dur="8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40" dur="1" fill="hold">
                                              <p:stCondLst>
                                                <p:cond delay="799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1" presetID="53" presetClass="entr" presetSubtype="16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3" dur="8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4" dur="8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5" dur="8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6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8" dur="8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9" dur="8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0" dur="8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1" presetID="53" presetClass="exit" presetSubtype="32" fill="hold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252" dur="700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3" dur="700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254" dur="7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55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56" presetID="53" presetClass="exit" presetSubtype="32" fill="hold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257" dur="700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8" dur="700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259" dur="7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60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61" presetID="53" presetClass="exit" presetSubtype="32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262" dur="700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3" dur="700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264" dur="7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65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66" presetID="53" presetClass="entr" presetSubtype="16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8" dur="8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9" dur="8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0" dur="8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1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3" dur="8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4" dur="8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5" dur="8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6" presetID="53" presetClass="exit" presetSubtype="32" fill="hold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277" dur="700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8" dur="700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279" dur="7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80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81" presetID="53" presetClass="exit" presetSubtype="32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282" dur="7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3" dur="7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284" dur="7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85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8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8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9" presetID="2" presetClass="entr" presetSubtype="4" accel="40000" decel="6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1" dur="1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2" dur="1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3" presetID="6" presetClass="emph" presetSubtype="0" repeatCount="indefinite" autoRev="1" fill="hold" grpId="2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Scale>
                                          <p:cBhvr>
                                            <p:cTn id="294" dur="1000" fill="hold"/>
                                            <p:tgtEl>
                                              <p:spTgt spid="80"/>
                                            </p:tgtEl>
                                          </p:cBhvr>
                                          <p:by x="107500" y="1075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95" presetID="2" presetClass="exit" presetSubtype="2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296" dur="1000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7" dur="1000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298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99" presetID="49" presetClass="entr" presetSubtype="0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1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2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3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4" dur="10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5" presetID="6" presetClass="emph" presetSubtype="0" fill="hold" grpId="1" nodeType="withEffect" p14:presetBounceEnd="100000">
                                      <p:stCondLst>
                                        <p:cond delay="7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306" dur="1000" fill="hold"/>
                                            <p:tgtEl>
                                              <p:spTgt spid="83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07" presetID="8" presetClass="emph" presetSubtype="0" fill="hold" grpId="2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308" dur="3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09" presetID="49" presetClass="exit" presetSubtype="0" accel="100000" fill="hold" grpId="3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310" dur="750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1" dur="750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2" dur="750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313" dur="75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14" dur="1" fill="hold">
                                              <p:stCondLst>
                                                <p:cond delay="749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3" grpId="1" animBg="1"/>
          <p:bldP spid="13" grpId="0" animBg="1"/>
          <p:bldP spid="13" grpId="1" animBg="1"/>
          <p:bldP spid="13" grpId="2" animBg="1"/>
          <p:bldP spid="13" grpId="3" animBg="1"/>
          <p:bldP spid="66" grpId="0" animBg="1"/>
          <p:bldP spid="66" grpId="1" animBg="1"/>
          <p:bldP spid="66" grpId="2" animBg="1"/>
          <p:bldP spid="66" grpId="3" animBg="1"/>
          <p:bldP spid="66" grpId="4" animBg="1"/>
          <p:bldP spid="68" grpId="0" animBg="1"/>
          <p:bldP spid="68" grpId="1" animBg="1"/>
          <p:bldP spid="68" grpId="2" animBg="1"/>
          <p:bldP spid="68" grpId="3" animBg="1"/>
          <p:bldP spid="68" grpId="4" animBg="1"/>
          <p:bldP spid="20" grpId="0" animBg="1"/>
          <p:bldP spid="24" grpId="0" animBg="1"/>
          <p:bldP spid="24" grpId="1" animBg="1"/>
          <p:bldP spid="24" grpId="2" animBg="1"/>
          <p:bldP spid="24" grpId="3" animBg="1"/>
          <p:bldP spid="24" grpId="4" animBg="1"/>
          <p:bldP spid="4" grpId="0" animBg="1"/>
          <p:bldP spid="4" grpId="1" animBg="1"/>
          <p:bldP spid="4" grpId="2" animBg="1"/>
          <p:bldP spid="4" grpId="3" animBg="1"/>
          <p:bldP spid="4" grpId="4" animBg="1"/>
          <p:bldP spid="11" grpId="0" animBg="1"/>
          <p:bldP spid="11" grpId="1" animBg="1"/>
          <p:bldP spid="11" grpId="2" animBg="1"/>
          <p:bldP spid="11" grpId="3" animBg="1"/>
          <p:bldP spid="11" grpId="4" animBg="1"/>
          <p:bldP spid="11" grpId="5" animBg="1"/>
          <p:bldP spid="41" grpId="0"/>
          <p:bldP spid="41" grpId="1"/>
          <p:bldP spid="37" grpId="0" animBg="1"/>
          <p:bldP spid="33" grpId="0"/>
          <p:bldP spid="33" grpId="1"/>
          <p:bldP spid="35" grpId="0" animBg="1"/>
          <p:bldP spid="35" grpId="1" animBg="1"/>
          <p:bldP spid="35" grpId="2" animBg="1"/>
          <p:bldP spid="35" grpId="3" animBg="1"/>
          <p:bldP spid="35" grpId="4" animBg="1"/>
          <p:bldP spid="36" grpId="0"/>
          <p:bldP spid="36" grpId="1"/>
          <p:bldP spid="39" grpId="0" animBg="1"/>
          <p:bldP spid="39" grpId="1" animBg="1"/>
          <p:bldP spid="39" grpId="2" animBg="1"/>
          <p:bldP spid="39" grpId="3" animBg="1"/>
          <p:bldP spid="39" grpId="4" animBg="1"/>
          <p:bldP spid="39" grpId="5" animBg="1"/>
          <p:bldP spid="40" grpId="0"/>
          <p:bldP spid="40" grpId="1"/>
          <p:bldP spid="53" grpId="0" animBg="1"/>
          <p:bldP spid="53" grpId="1" animBg="1"/>
          <p:bldP spid="5" grpId="0" animBg="1"/>
          <p:bldP spid="5" grpId="1" animBg="1"/>
          <p:bldP spid="80" grpId="0" animBg="1"/>
          <p:bldP spid="80" grpId="1" animBg="1"/>
          <p:bldP spid="80" grpId="2" animBg="1"/>
          <p:bldP spid="80" grpId="3" animBg="1"/>
          <p:bldP spid="61" grpId="0" animBg="1"/>
          <p:bldP spid="61" grpId="1" animBg="1"/>
          <p:bldP spid="81" grpId="0" animBg="1"/>
          <p:bldP spid="81" grpId="1" animBg="1"/>
          <p:bldP spid="83" grpId="0" animBg="1"/>
          <p:bldP spid="83" grpId="1" animBg="1"/>
          <p:bldP spid="83" grpId="2" animBg="1"/>
          <p:bldP spid="83" grpId="3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40000" decel="6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9" accel="40000" decel="6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1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8" presetClass="emph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7" dur="3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8" presetID="6" presetClass="emph" presetSubtype="0" repeatCount="indefinite" autoRev="1" fill="hold" grpId="3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Scale>
                                          <p:cBhvr>
                                            <p:cTn id="19" dur="750" fill="hold"/>
                                            <p:tgtEl>
                                              <p:spTgt spid="6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accel="40000" decel="6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6" presetClass="emph" presetSubtype="0" repeatCount="indefinite" autoRev="1" fill="hold" grpId="2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Scale>
                                          <p:cBhvr>
                                            <p:cTn id="28" dur="100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07500" y="1075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4" accel="40000" decel="6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1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1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8" presetClass="emph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37" dur="3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repeatCount="indefinite" autoRev="1" fill="hold" grpId="3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750" fill="hold"/>
                                            <p:tgtEl>
                                              <p:spTgt spid="6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1" accel="40000" decel="6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8" presetClass="emph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48" dur="3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9" presetID="6" presetClass="emph" presetSubtype="0" repeatCount="indefinite" autoRev="1" fill="hold" grpId="3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Scale>
                                          <p:cBhvr>
                                            <p:cTn id="50" dur="7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8" decel="10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6" presetClass="emph" presetSubtype="0" fill="hold" grpId="1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Scale>
                                          <p:cBhvr>
                                            <p:cTn id="56" dur="10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7" presetID="6" presetClass="emph" presetSubtype="0" decel="100000" fill="hold" grpId="2" nodeType="withEffect">
                                      <p:stCondLst>
                                        <p:cond delay="350"/>
                                      </p:stCondLst>
                                      <p:childTnLst>
                                        <p:animScale>
                                          <p:cBhvr>
                                            <p:cTn id="58" dur="40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66000" y="66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8" decel="100000" fill="hold" grpId="0" nodeType="withEffect">
                                      <p:stCondLst>
                                        <p:cond delay="35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6" presetClass="emph" presetSubtype="0" repeatCount="indefinite" autoRev="1" fill="hold" grpId="1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Scale>
                                          <p:cBhvr>
                                            <p:cTn id="64" dur="7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5" presetID="6" presetClass="emph" presetSubtype="0" fill="hold" grpId="2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Scale>
                                          <p:cBhvr>
                                            <p:cTn id="66" dur="10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7" presetID="6" presetClass="emph" presetSubtype="0" decel="100000" fill="hold" grpId="3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68" dur="40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66000" y="66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nodeType="withEffect">
                                      <p:stCondLst>
                                        <p:cond delay="9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2" presetClass="entr" presetSubtype="4" decel="100000" fill="hold" nodeType="withEffect">
                                      <p:stCondLst>
                                        <p:cond delay="95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4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5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6" presetID="49" presetClass="entr" presetSubtype="0" decel="100000" fill="hold" nodeType="withEffect">
                                      <p:stCondLst>
                                        <p:cond delay="95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1" dur="7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6" presetClass="emph" presetSubtype="0" repeatCount="indefinite" autoRev="1" fill="hold" nodeType="withEffect">
                                      <p:stCondLst>
                                        <p:cond delay="1550"/>
                                      </p:stCondLst>
                                      <p:childTnLst>
                                        <p:animScale>
                                          <p:cBhvr>
                                            <p:cTn id="83" dur="50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4" presetID="2" presetClass="entr" presetSubtype="4" accel="40000" decel="6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1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1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8" presetID="10" presetClass="entr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0" dur="12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1" presetClass="entr" presetSubtype="0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3" presetID="2" presetClass="exit" presetSubtype="2" accel="60000" decel="40000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4" dur="10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10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7" presetID="2" presetClass="exit" presetSubtype="9" accel="60000" decel="40000" fill="hold" grpId="4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8" dur="10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9" dur="10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1" presetID="2" presetClass="exit" presetSubtype="2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02" dur="10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3" dur="10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5" presetID="2" presetClass="exit" presetSubtype="4" accel="60000" decel="40000" fill="hold" grpId="4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06" dur="100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7" dur="100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9" presetID="2" presetClass="exit" presetSubtype="4" accel="60000" decel="40000" fill="hold" grpId="4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10" dur="1000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1" dur="1000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3" presetID="2" presetClass="exit" presetSubtype="8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14" dur="10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5" dur="10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7" presetID="49" presetClass="exit" presetSubtype="0" accel="100000" fill="hold" grpId="4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18" dur="10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9" dur="10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10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21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3" presetID="2" presetClass="exit" presetSubtype="8" accel="60000" decel="40000" fill="hold" grpId="4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24" dur="10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5" dur="10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7" presetID="49" presetClass="exit" presetSubtype="0" accel="100000" fill="hold" grpId="5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28" dur="10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9" dur="10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0" dur="1000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31" dur="1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3" presetID="31" presetClass="exit" presetSubtype="0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34" dur="10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5" dur="10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6" dur="10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9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37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8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9" presetID="10" presetClass="entr" presetSubtype="0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1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1" dur="10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2" presetID="2" presetClass="entr" presetSubtype="4" accel="40000" decel="6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4" dur="12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5" dur="12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6" presetID="10" presetClass="entr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8" dur="12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9" presetID="53" presetClass="entr" presetSubtype="16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1" dur="8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2" dur="8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3" dur="8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4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6" dur="8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7" dur="8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8" dur="8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9" presetID="53" presetClass="exit" presetSubtype="32" fill="hold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60" dur="700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1" dur="700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62" dur="7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63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64" presetID="53" presetClass="exit" presetSubtype="32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65" dur="700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6" dur="700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67" dur="7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68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69" presetID="2" presetClass="entr" presetSubtype="8" decel="10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1" dur="1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2" dur="1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3" presetID="6" presetClass="emph" presetSubtype="0" fill="hold" grpId="1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Scale>
                                          <p:cBhvr>
                                            <p:cTn id="174" dur="10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5" presetID="6" presetClass="emph" presetSubtype="0" decel="100000" fill="hold" grpId="2" nodeType="withEffect">
                                      <p:stCondLst>
                                        <p:cond delay="350"/>
                                      </p:stCondLst>
                                      <p:childTnLst>
                                        <p:animScale>
                                          <p:cBhvr>
                                            <p:cTn id="176" dur="40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66000" y="66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7" presetID="2" presetClass="exit" presetSubtype="8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78" dur="10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9" dur="10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80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1" presetID="49" presetClass="exit" presetSubtype="0" accel="100000" fill="hold" grpId="4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82" dur="10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10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4" dur="10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85" dur="10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86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7" presetID="2" presetClass="entr" presetSubtype="4" accel="40000" decel="6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9" dur="12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0" dur="12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1" presetID="10" presetClass="entr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3" dur="125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8" decel="100000" fill="hold" grpId="0" nodeType="withEffect">
                                      <p:stCondLst>
                                        <p:cond delay="35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6" dur="1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7" dur="1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6" presetClass="emph" presetSubtype="0" repeatCount="indefinite" autoRev="1" fill="hold" grpId="1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Scale>
                                          <p:cBhvr>
                                            <p:cTn id="199" dur="750" fill="hold"/>
                                            <p:tgtEl>
                                              <p:spTgt spid="3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0" presetID="6" presetClass="emph" presetSubtype="0" fill="hold" grpId="2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Scale>
                                          <p:cBhvr>
                                            <p:cTn id="201" dur="100" fill="hold"/>
                                            <p:tgtEl>
                                              <p:spTgt spid="39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2" presetID="6" presetClass="emph" presetSubtype="0" decel="100000" fill="hold" grpId="3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203" dur="400" fill="hold"/>
                                            <p:tgtEl>
                                              <p:spTgt spid="39"/>
                                            </p:tgtEl>
                                          </p:cBhvr>
                                          <p:by x="66000" y="66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4" presetID="2" presetClass="exit" presetSubtype="8" accel="60000" decel="40000" fill="hold" grpId="4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205" dur="100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6" dur="100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207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08" presetID="49" presetClass="exit" presetSubtype="0" accel="100000" fill="hold" grpId="5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209" dur="100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0" dur="100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1" dur="100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212" dur="10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13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14" presetID="2" presetClass="entr" presetSubtype="4" accel="40000" decel="6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6" dur="1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7" dur="1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8" presetID="10" presetClass="entr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0" dur="125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1" presetID="53" presetClass="entr" presetSubtype="16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3" dur="8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4" dur="8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5" dur="8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6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8" dur="8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9" dur="8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0" dur="8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1" presetID="53" presetClass="exit" presetSubtype="32" fill="hold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232" dur="70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3" dur="70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234" dur="7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35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36" presetID="53" presetClass="exit" presetSubtype="32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237" dur="8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8" dur="8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239" dur="8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40" dur="1" fill="hold">
                                              <p:stCondLst>
                                                <p:cond delay="799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1" presetID="53" presetClass="entr" presetSubtype="16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3" dur="8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4" dur="8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5" dur="8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6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8" dur="8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9" dur="8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0" dur="8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1" presetID="53" presetClass="exit" presetSubtype="32" fill="hold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252" dur="700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3" dur="700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254" dur="7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55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56" presetID="53" presetClass="exit" presetSubtype="32" fill="hold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257" dur="700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8" dur="700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259" dur="7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60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61" presetID="53" presetClass="exit" presetSubtype="32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262" dur="700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3" dur="700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264" dur="7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65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66" presetID="53" presetClass="entr" presetSubtype="16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8" dur="8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9" dur="8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0" dur="8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1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3" dur="8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4" dur="8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5" dur="8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6" presetID="53" presetClass="exit" presetSubtype="32" fill="hold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277" dur="700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8" dur="700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279" dur="7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80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81" presetID="53" presetClass="exit" presetSubtype="32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282" dur="7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3" dur="7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284" dur="7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85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8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8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9" presetID="2" presetClass="entr" presetSubtype="4" accel="40000" decel="6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1" dur="1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2" dur="1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3" presetID="6" presetClass="emph" presetSubtype="0" repeatCount="indefinite" autoRev="1" fill="hold" grpId="2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Scale>
                                          <p:cBhvr>
                                            <p:cTn id="294" dur="1000" fill="hold"/>
                                            <p:tgtEl>
                                              <p:spTgt spid="80"/>
                                            </p:tgtEl>
                                          </p:cBhvr>
                                          <p:by x="107500" y="1075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95" presetID="2" presetClass="exit" presetSubtype="2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296" dur="1000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7" dur="1000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298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99" presetID="49" presetClass="entr" presetSubtype="0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1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2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3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4" dur="10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5" presetID="6" presetClass="emph" presetSubtype="0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306" dur="1000" fill="hold"/>
                                            <p:tgtEl>
                                              <p:spTgt spid="83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07" presetID="8" presetClass="emph" presetSubtype="0" fill="hold" grpId="2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308" dur="3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09" presetID="49" presetClass="exit" presetSubtype="0" accel="100000" fill="hold" grpId="3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310" dur="750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1" dur="750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2" dur="750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313" dur="75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14" dur="1" fill="hold">
                                              <p:stCondLst>
                                                <p:cond delay="749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3" grpId="1" animBg="1"/>
          <p:bldP spid="13" grpId="0" animBg="1"/>
          <p:bldP spid="13" grpId="1" animBg="1"/>
          <p:bldP spid="13" grpId="2" animBg="1"/>
          <p:bldP spid="13" grpId="3" animBg="1"/>
          <p:bldP spid="66" grpId="0" animBg="1"/>
          <p:bldP spid="66" grpId="1" animBg="1"/>
          <p:bldP spid="66" grpId="2" animBg="1"/>
          <p:bldP spid="66" grpId="3" animBg="1"/>
          <p:bldP spid="66" grpId="4" animBg="1"/>
          <p:bldP spid="68" grpId="0" animBg="1"/>
          <p:bldP spid="68" grpId="1" animBg="1"/>
          <p:bldP spid="68" grpId="2" animBg="1"/>
          <p:bldP spid="68" grpId="3" animBg="1"/>
          <p:bldP spid="68" grpId="4" animBg="1"/>
          <p:bldP spid="20" grpId="0" animBg="1"/>
          <p:bldP spid="24" grpId="0" animBg="1"/>
          <p:bldP spid="24" grpId="1" animBg="1"/>
          <p:bldP spid="24" grpId="2" animBg="1"/>
          <p:bldP spid="24" grpId="3" animBg="1"/>
          <p:bldP spid="24" grpId="4" animBg="1"/>
          <p:bldP spid="4" grpId="0" animBg="1"/>
          <p:bldP spid="4" grpId="1" animBg="1"/>
          <p:bldP spid="4" grpId="2" animBg="1"/>
          <p:bldP spid="4" grpId="3" animBg="1"/>
          <p:bldP spid="4" grpId="4" animBg="1"/>
          <p:bldP spid="11" grpId="0" animBg="1"/>
          <p:bldP spid="11" grpId="1" animBg="1"/>
          <p:bldP spid="11" grpId="2" animBg="1"/>
          <p:bldP spid="11" grpId="3" animBg="1"/>
          <p:bldP spid="11" grpId="4" animBg="1"/>
          <p:bldP spid="11" grpId="5" animBg="1"/>
          <p:bldP spid="41" grpId="0"/>
          <p:bldP spid="41" grpId="1"/>
          <p:bldP spid="37" grpId="0" animBg="1"/>
          <p:bldP spid="33" grpId="0"/>
          <p:bldP spid="33" grpId="1"/>
          <p:bldP spid="35" grpId="0" animBg="1"/>
          <p:bldP spid="35" grpId="1" animBg="1"/>
          <p:bldP spid="35" grpId="2" animBg="1"/>
          <p:bldP spid="35" grpId="3" animBg="1"/>
          <p:bldP spid="35" grpId="4" animBg="1"/>
          <p:bldP spid="36" grpId="0"/>
          <p:bldP spid="36" grpId="1"/>
          <p:bldP spid="39" grpId="0" animBg="1"/>
          <p:bldP spid="39" grpId="1" animBg="1"/>
          <p:bldP spid="39" grpId="2" animBg="1"/>
          <p:bldP spid="39" grpId="3" animBg="1"/>
          <p:bldP spid="39" grpId="4" animBg="1"/>
          <p:bldP spid="39" grpId="5" animBg="1"/>
          <p:bldP spid="40" grpId="0"/>
          <p:bldP spid="40" grpId="1"/>
          <p:bldP spid="53" grpId="0" animBg="1"/>
          <p:bldP spid="53" grpId="1" animBg="1"/>
          <p:bldP spid="5" grpId="0" animBg="1"/>
          <p:bldP spid="5" grpId="1" animBg="1"/>
          <p:bldP spid="80" grpId="0" animBg="1"/>
          <p:bldP spid="80" grpId="1" animBg="1"/>
          <p:bldP spid="80" grpId="2" animBg="1"/>
          <p:bldP spid="80" grpId="3" animBg="1"/>
          <p:bldP spid="61" grpId="0" animBg="1"/>
          <p:bldP spid="61" grpId="1" animBg="1"/>
          <p:bldP spid="81" grpId="0" animBg="1"/>
          <p:bldP spid="81" grpId="1" animBg="1"/>
          <p:bldP spid="83" grpId="0" animBg="1"/>
          <p:bldP spid="83" grpId="1" animBg="1"/>
          <p:bldP spid="83" grpId="2" animBg="1"/>
          <p:bldP spid="83" grpId="3" animBg="1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DOT SHAPE">
            <a:extLst>
              <a:ext uri="{FF2B5EF4-FFF2-40B4-BE49-F238E27FC236}">
                <a16:creationId xmlns:a16="http://schemas.microsoft.com/office/drawing/2014/main" xmlns="" id="{2C1E526A-B947-4472-8AE0-0F259F873184}"/>
              </a:ext>
            </a:extLst>
          </p:cNvPr>
          <p:cNvSpPr/>
          <p:nvPr/>
        </p:nvSpPr>
        <p:spPr>
          <a:xfrm rot="16430997">
            <a:off x="0" y="-2857500"/>
            <a:ext cx="22250400" cy="16382999"/>
          </a:xfrm>
          <a:custGeom>
            <a:avLst/>
            <a:gdLst>
              <a:gd name="connsiteX0" fmla="*/ 0 w 7738010"/>
              <a:gd name="connsiteY0" fmla="*/ 3609512 h 7219023"/>
              <a:gd name="connsiteX1" fmla="*/ 3869005 w 7738010"/>
              <a:gd name="connsiteY1" fmla="*/ 0 h 7219023"/>
              <a:gd name="connsiteX2" fmla="*/ 7738010 w 7738010"/>
              <a:gd name="connsiteY2" fmla="*/ 3609512 h 7219023"/>
              <a:gd name="connsiteX3" fmla="*/ 3869005 w 7738010"/>
              <a:gd name="connsiteY3" fmla="*/ 7219024 h 7219023"/>
              <a:gd name="connsiteX4" fmla="*/ 0 w 7738010"/>
              <a:gd name="connsiteY4" fmla="*/ 3609512 h 7219023"/>
              <a:gd name="connsiteX0" fmla="*/ 0 w 7593631"/>
              <a:gd name="connsiteY0" fmla="*/ 10608492 h 11156880"/>
              <a:gd name="connsiteX1" fmla="*/ 3724626 w 7593631"/>
              <a:gd name="connsiteY1" fmla="*/ 261296 h 11156880"/>
              <a:gd name="connsiteX2" fmla="*/ 7593631 w 7593631"/>
              <a:gd name="connsiteY2" fmla="*/ 3870808 h 11156880"/>
              <a:gd name="connsiteX3" fmla="*/ 3724626 w 7593631"/>
              <a:gd name="connsiteY3" fmla="*/ 7480320 h 11156880"/>
              <a:gd name="connsiteX4" fmla="*/ 0 w 7593631"/>
              <a:gd name="connsiteY4" fmla="*/ 10608492 h 11156880"/>
              <a:gd name="connsiteX0" fmla="*/ 0 w 20298979"/>
              <a:gd name="connsiteY0" fmla="*/ 14145441 h 14815514"/>
              <a:gd name="connsiteX1" fmla="*/ 3724626 w 20298979"/>
              <a:gd name="connsiteY1" fmla="*/ 3798245 h 14815514"/>
              <a:gd name="connsiteX2" fmla="*/ 20298979 w 20298979"/>
              <a:gd name="connsiteY2" fmla="*/ 670073 h 14815514"/>
              <a:gd name="connsiteX3" fmla="*/ 3724626 w 20298979"/>
              <a:gd name="connsiteY3" fmla="*/ 11017269 h 14815514"/>
              <a:gd name="connsiteX4" fmla="*/ 0 w 20298979"/>
              <a:gd name="connsiteY4" fmla="*/ 14145441 h 14815514"/>
              <a:gd name="connsiteX0" fmla="*/ 472516 w 20771495"/>
              <a:gd name="connsiteY0" fmla="*/ 14245654 h 14638560"/>
              <a:gd name="connsiteX1" fmla="*/ 2320215 w 20771495"/>
              <a:gd name="connsiteY1" fmla="*/ 3272816 h 14638560"/>
              <a:gd name="connsiteX2" fmla="*/ 20771495 w 20771495"/>
              <a:gd name="connsiteY2" fmla="*/ 770286 h 14638560"/>
              <a:gd name="connsiteX3" fmla="*/ 4197142 w 20771495"/>
              <a:gd name="connsiteY3" fmla="*/ 11117482 h 14638560"/>
              <a:gd name="connsiteX4" fmla="*/ 472516 w 20771495"/>
              <a:gd name="connsiteY4" fmla="*/ 14245654 h 14638560"/>
              <a:gd name="connsiteX0" fmla="*/ 221064 w 20520043"/>
              <a:gd name="connsiteY0" fmla="*/ 14196246 h 14570360"/>
              <a:gd name="connsiteX1" fmla="*/ 2646279 w 20520043"/>
              <a:gd name="connsiteY1" fmla="*/ 3512166 h 14570360"/>
              <a:gd name="connsiteX2" fmla="*/ 20520043 w 20520043"/>
              <a:gd name="connsiteY2" fmla="*/ 720878 h 14570360"/>
              <a:gd name="connsiteX3" fmla="*/ 3945690 w 20520043"/>
              <a:gd name="connsiteY3" fmla="*/ 11068074 h 14570360"/>
              <a:gd name="connsiteX4" fmla="*/ 221064 w 20520043"/>
              <a:gd name="connsiteY4" fmla="*/ 14196246 h 14570360"/>
              <a:gd name="connsiteX0" fmla="*/ 221064 w 20856893"/>
              <a:gd name="connsiteY0" fmla="*/ 13640353 h 13889106"/>
              <a:gd name="connsiteX1" fmla="*/ 2646279 w 20856893"/>
              <a:gd name="connsiteY1" fmla="*/ 2956273 h 13889106"/>
              <a:gd name="connsiteX2" fmla="*/ 20520043 w 20856893"/>
              <a:gd name="connsiteY2" fmla="*/ 164985 h 13889106"/>
              <a:gd name="connsiteX3" fmla="*/ 16182817 w 20856893"/>
              <a:gd name="connsiteY3" fmla="*/ 10760621 h 13889106"/>
              <a:gd name="connsiteX4" fmla="*/ 3945690 w 20856893"/>
              <a:gd name="connsiteY4" fmla="*/ 10512181 h 13889106"/>
              <a:gd name="connsiteX5" fmla="*/ 221064 w 20856893"/>
              <a:gd name="connsiteY5" fmla="*/ 13640353 h 13889106"/>
              <a:gd name="connsiteX0" fmla="*/ 58582 w 20429518"/>
              <a:gd name="connsiteY0" fmla="*/ 13863228 h 14111981"/>
              <a:gd name="connsiteX1" fmla="*/ 2483797 w 20429518"/>
              <a:gd name="connsiteY1" fmla="*/ 3179148 h 14111981"/>
              <a:gd name="connsiteX2" fmla="*/ 14143409 w 20429518"/>
              <a:gd name="connsiteY2" fmla="*/ 4101433 h 14111981"/>
              <a:gd name="connsiteX3" fmla="*/ 20357561 w 20429518"/>
              <a:gd name="connsiteY3" fmla="*/ 387860 h 14111981"/>
              <a:gd name="connsiteX4" fmla="*/ 16020335 w 20429518"/>
              <a:gd name="connsiteY4" fmla="*/ 10983496 h 14111981"/>
              <a:gd name="connsiteX5" fmla="*/ 3783208 w 20429518"/>
              <a:gd name="connsiteY5" fmla="*/ 10735056 h 14111981"/>
              <a:gd name="connsiteX6" fmla="*/ 58582 w 20429518"/>
              <a:gd name="connsiteY6" fmla="*/ 13863228 h 14111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429518" h="14111981">
                <a:moveTo>
                  <a:pt x="58582" y="13863228"/>
                </a:moveTo>
                <a:cubicBezTo>
                  <a:pt x="-157986" y="12603910"/>
                  <a:pt x="136326" y="4806114"/>
                  <a:pt x="2483797" y="3179148"/>
                </a:cubicBezTo>
                <a:cubicBezTo>
                  <a:pt x="4831268" y="1552182"/>
                  <a:pt x="11164448" y="4566648"/>
                  <a:pt x="14143409" y="4101433"/>
                </a:cubicBezTo>
                <a:cubicBezTo>
                  <a:pt x="17122370" y="3636218"/>
                  <a:pt x="21007266" y="-1416877"/>
                  <a:pt x="20357561" y="387860"/>
                </a:cubicBezTo>
                <a:cubicBezTo>
                  <a:pt x="19707856" y="2192597"/>
                  <a:pt x="18782727" y="9258963"/>
                  <a:pt x="16020335" y="10983496"/>
                </a:cubicBezTo>
                <a:cubicBezTo>
                  <a:pt x="13257943" y="12708029"/>
                  <a:pt x="6443500" y="10255101"/>
                  <a:pt x="3783208" y="10735056"/>
                </a:cubicBezTo>
                <a:cubicBezTo>
                  <a:pt x="1122916" y="11215011"/>
                  <a:pt x="275150" y="15122546"/>
                  <a:pt x="58582" y="13863228"/>
                </a:cubicBezTo>
                <a:close/>
              </a:path>
            </a:pathLst>
          </a:custGeom>
          <a:noFill/>
          <a:ln w="50800">
            <a:solidFill>
              <a:schemeClr val="tx2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22860" rIns="45720" bIns="2286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3" name="OVAL DOT SHAPE">
            <a:extLst>
              <a:ext uri="{FF2B5EF4-FFF2-40B4-BE49-F238E27FC236}">
                <a16:creationId xmlns:a16="http://schemas.microsoft.com/office/drawing/2014/main" xmlns="" id="{2C1E526A-B947-4472-8AE0-0F259F873184}"/>
              </a:ext>
            </a:extLst>
          </p:cNvPr>
          <p:cNvSpPr/>
          <p:nvPr/>
        </p:nvSpPr>
        <p:spPr>
          <a:xfrm rot="20858173">
            <a:off x="775749" y="-1791371"/>
            <a:ext cx="20429518" cy="14111981"/>
          </a:xfrm>
          <a:custGeom>
            <a:avLst/>
            <a:gdLst>
              <a:gd name="connsiteX0" fmla="*/ 0 w 7738010"/>
              <a:gd name="connsiteY0" fmla="*/ 3609512 h 7219023"/>
              <a:gd name="connsiteX1" fmla="*/ 3869005 w 7738010"/>
              <a:gd name="connsiteY1" fmla="*/ 0 h 7219023"/>
              <a:gd name="connsiteX2" fmla="*/ 7738010 w 7738010"/>
              <a:gd name="connsiteY2" fmla="*/ 3609512 h 7219023"/>
              <a:gd name="connsiteX3" fmla="*/ 3869005 w 7738010"/>
              <a:gd name="connsiteY3" fmla="*/ 7219024 h 7219023"/>
              <a:gd name="connsiteX4" fmla="*/ 0 w 7738010"/>
              <a:gd name="connsiteY4" fmla="*/ 3609512 h 7219023"/>
              <a:gd name="connsiteX0" fmla="*/ 0 w 7593631"/>
              <a:gd name="connsiteY0" fmla="*/ 10608492 h 11156880"/>
              <a:gd name="connsiteX1" fmla="*/ 3724626 w 7593631"/>
              <a:gd name="connsiteY1" fmla="*/ 261296 h 11156880"/>
              <a:gd name="connsiteX2" fmla="*/ 7593631 w 7593631"/>
              <a:gd name="connsiteY2" fmla="*/ 3870808 h 11156880"/>
              <a:gd name="connsiteX3" fmla="*/ 3724626 w 7593631"/>
              <a:gd name="connsiteY3" fmla="*/ 7480320 h 11156880"/>
              <a:gd name="connsiteX4" fmla="*/ 0 w 7593631"/>
              <a:gd name="connsiteY4" fmla="*/ 10608492 h 11156880"/>
              <a:gd name="connsiteX0" fmla="*/ 0 w 20298979"/>
              <a:gd name="connsiteY0" fmla="*/ 14145441 h 14815514"/>
              <a:gd name="connsiteX1" fmla="*/ 3724626 w 20298979"/>
              <a:gd name="connsiteY1" fmla="*/ 3798245 h 14815514"/>
              <a:gd name="connsiteX2" fmla="*/ 20298979 w 20298979"/>
              <a:gd name="connsiteY2" fmla="*/ 670073 h 14815514"/>
              <a:gd name="connsiteX3" fmla="*/ 3724626 w 20298979"/>
              <a:gd name="connsiteY3" fmla="*/ 11017269 h 14815514"/>
              <a:gd name="connsiteX4" fmla="*/ 0 w 20298979"/>
              <a:gd name="connsiteY4" fmla="*/ 14145441 h 14815514"/>
              <a:gd name="connsiteX0" fmla="*/ 472516 w 20771495"/>
              <a:gd name="connsiteY0" fmla="*/ 14245654 h 14638560"/>
              <a:gd name="connsiteX1" fmla="*/ 2320215 w 20771495"/>
              <a:gd name="connsiteY1" fmla="*/ 3272816 h 14638560"/>
              <a:gd name="connsiteX2" fmla="*/ 20771495 w 20771495"/>
              <a:gd name="connsiteY2" fmla="*/ 770286 h 14638560"/>
              <a:gd name="connsiteX3" fmla="*/ 4197142 w 20771495"/>
              <a:gd name="connsiteY3" fmla="*/ 11117482 h 14638560"/>
              <a:gd name="connsiteX4" fmla="*/ 472516 w 20771495"/>
              <a:gd name="connsiteY4" fmla="*/ 14245654 h 14638560"/>
              <a:gd name="connsiteX0" fmla="*/ 221064 w 20520043"/>
              <a:gd name="connsiteY0" fmla="*/ 14196246 h 14570360"/>
              <a:gd name="connsiteX1" fmla="*/ 2646279 w 20520043"/>
              <a:gd name="connsiteY1" fmla="*/ 3512166 h 14570360"/>
              <a:gd name="connsiteX2" fmla="*/ 20520043 w 20520043"/>
              <a:gd name="connsiteY2" fmla="*/ 720878 h 14570360"/>
              <a:gd name="connsiteX3" fmla="*/ 3945690 w 20520043"/>
              <a:gd name="connsiteY3" fmla="*/ 11068074 h 14570360"/>
              <a:gd name="connsiteX4" fmla="*/ 221064 w 20520043"/>
              <a:gd name="connsiteY4" fmla="*/ 14196246 h 14570360"/>
              <a:gd name="connsiteX0" fmla="*/ 221064 w 20856893"/>
              <a:gd name="connsiteY0" fmla="*/ 13640353 h 13889106"/>
              <a:gd name="connsiteX1" fmla="*/ 2646279 w 20856893"/>
              <a:gd name="connsiteY1" fmla="*/ 2956273 h 13889106"/>
              <a:gd name="connsiteX2" fmla="*/ 20520043 w 20856893"/>
              <a:gd name="connsiteY2" fmla="*/ 164985 h 13889106"/>
              <a:gd name="connsiteX3" fmla="*/ 16182817 w 20856893"/>
              <a:gd name="connsiteY3" fmla="*/ 10760621 h 13889106"/>
              <a:gd name="connsiteX4" fmla="*/ 3945690 w 20856893"/>
              <a:gd name="connsiteY4" fmla="*/ 10512181 h 13889106"/>
              <a:gd name="connsiteX5" fmla="*/ 221064 w 20856893"/>
              <a:gd name="connsiteY5" fmla="*/ 13640353 h 13889106"/>
              <a:gd name="connsiteX0" fmla="*/ 58582 w 20429518"/>
              <a:gd name="connsiteY0" fmla="*/ 13863228 h 14111981"/>
              <a:gd name="connsiteX1" fmla="*/ 2483797 w 20429518"/>
              <a:gd name="connsiteY1" fmla="*/ 3179148 h 14111981"/>
              <a:gd name="connsiteX2" fmla="*/ 14143409 w 20429518"/>
              <a:gd name="connsiteY2" fmla="*/ 4101433 h 14111981"/>
              <a:gd name="connsiteX3" fmla="*/ 20357561 w 20429518"/>
              <a:gd name="connsiteY3" fmla="*/ 387860 h 14111981"/>
              <a:gd name="connsiteX4" fmla="*/ 16020335 w 20429518"/>
              <a:gd name="connsiteY4" fmla="*/ 10983496 h 14111981"/>
              <a:gd name="connsiteX5" fmla="*/ 3783208 w 20429518"/>
              <a:gd name="connsiteY5" fmla="*/ 10735056 h 14111981"/>
              <a:gd name="connsiteX6" fmla="*/ 58582 w 20429518"/>
              <a:gd name="connsiteY6" fmla="*/ 13863228 h 14111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429518" h="14111981">
                <a:moveTo>
                  <a:pt x="58582" y="13863228"/>
                </a:moveTo>
                <a:cubicBezTo>
                  <a:pt x="-157986" y="12603910"/>
                  <a:pt x="136326" y="4806114"/>
                  <a:pt x="2483797" y="3179148"/>
                </a:cubicBezTo>
                <a:cubicBezTo>
                  <a:pt x="4831268" y="1552182"/>
                  <a:pt x="11164448" y="4566648"/>
                  <a:pt x="14143409" y="4101433"/>
                </a:cubicBezTo>
                <a:cubicBezTo>
                  <a:pt x="17122370" y="3636218"/>
                  <a:pt x="21007266" y="-1416877"/>
                  <a:pt x="20357561" y="387860"/>
                </a:cubicBezTo>
                <a:cubicBezTo>
                  <a:pt x="19707856" y="2192597"/>
                  <a:pt x="18782727" y="9258963"/>
                  <a:pt x="16020335" y="10983496"/>
                </a:cubicBezTo>
                <a:cubicBezTo>
                  <a:pt x="13257943" y="12708029"/>
                  <a:pt x="6443500" y="10255101"/>
                  <a:pt x="3783208" y="10735056"/>
                </a:cubicBezTo>
                <a:cubicBezTo>
                  <a:pt x="1122916" y="11215011"/>
                  <a:pt x="275150" y="15122546"/>
                  <a:pt x="58582" y="13863228"/>
                </a:cubicBezTo>
                <a:close/>
              </a:path>
            </a:pathLst>
          </a:custGeom>
          <a:noFill/>
          <a:ln w="50800">
            <a:solidFill>
              <a:schemeClr val="tx2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22860" rIns="45720" bIns="2286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8" name="OVAL SHAPE">
            <a:extLst>
              <a:ext uri="{FF2B5EF4-FFF2-40B4-BE49-F238E27FC236}">
                <a16:creationId xmlns:a16="http://schemas.microsoft.com/office/drawing/2014/main" xmlns="" id="{93B0BFD6-BBCB-4692-8E00-F5547FA9819F}"/>
              </a:ext>
            </a:extLst>
          </p:cNvPr>
          <p:cNvSpPr/>
          <p:nvPr/>
        </p:nvSpPr>
        <p:spPr>
          <a:xfrm>
            <a:off x="4689946" y="8191500"/>
            <a:ext cx="3112346" cy="327502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22860" rIns="45720" bIns="2286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0" name="OVAL SHAPE">
            <a:extLst>
              <a:ext uri="{FF2B5EF4-FFF2-40B4-BE49-F238E27FC236}">
                <a16:creationId xmlns:a16="http://schemas.microsoft.com/office/drawing/2014/main" xmlns="" id="{0543F1C1-13C0-4078-BD8E-76157C24B7C7}"/>
              </a:ext>
            </a:extLst>
          </p:cNvPr>
          <p:cNvSpPr/>
          <p:nvPr/>
        </p:nvSpPr>
        <p:spPr>
          <a:xfrm>
            <a:off x="14385783" y="4619574"/>
            <a:ext cx="5304027" cy="494001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22860" rIns="45720" bIns="2286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" name="OVAL SHAPE">
            <a:extLst>
              <a:ext uri="{FF2B5EF4-FFF2-40B4-BE49-F238E27FC236}">
                <a16:creationId xmlns:a16="http://schemas.microsoft.com/office/drawing/2014/main" xmlns="" id="{EB2F580B-7000-40F2-A557-0ACA415ED7F5}"/>
              </a:ext>
            </a:extLst>
          </p:cNvPr>
          <p:cNvSpPr/>
          <p:nvPr/>
        </p:nvSpPr>
        <p:spPr>
          <a:xfrm>
            <a:off x="2362604" y="4356695"/>
            <a:ext cx="331772" cy="32940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22860" rIns="45720" bIns="2286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8" name="OVAL SHAPE">
            <a:extLst>
              <a:ext uri="{FF2B5EF4-FFF2-40B4-BE49-F238E27FC236}">
                <a16:creationId xmlns:a16="http://schemas.microsoft.com/office/drawing/2014/main" xmlns="" id="{0543F1C1-13C0-4078-BD8E-76157C24B7C7}"/>
              </a:ext>
            </a:extLst>
          </p:cNvPr>
          <p:cNvSpPr/>
          <p:nvPr/>
        </p:nvSpPr>
        <p:spPr>
          <a:xfrm>
            <a:off x="14824511" y="5118726"/>
            <a:ext cx="4434592" cy="38454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22860" rIns="45720" bIns="2286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SHAPE">
            <a:extLst>
              <a:ext uri="{FF2B5EF4-FFF2-40B4-BE49-F238E27FC236}">
                <a16:creationId xmlns:a16="http://schemas.microsoft.com/office/drawing/2014/main" xmlns="" id="{11AAAB40-4B83-4CFB-A3AF-2450CC2E1DCF}"/>
              </a:ext>
            </a:extLst>
          </p:cNvPr>
          <p:cNvSpPr/>
          <p:nvPr/>
        </p:nvSpPr>
        <p:spPr>
          <a:xfrm>
            <a:off x="1766288" y="5255410"/>
            <a:ext cx="2676067" cy="2355041"/>
          </a:xfrm>
          <a:prstGeom prst="roundRect">
            <a:avLst>
              <a:gd name="adj" fmla="val 3058"/>
            </a:avLst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977900" dist="723900" dir="5400000" sx="91000" sy="91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88"/>
          </a:p>
        </p:txBody>
      </p:sp>
      <p:sp>
        <p:nvSpPr>
          <p:cNvPr id="6" name="CHANGE TEXT HERE">
            <a:extLst>
              <a:ext uri="{FF2B5EF4-FFF2-40B4-BE49-F238E27FC236}">
                <a16:creationId xmlns:a16="http://schemas.microsoft.com/office/drawing/2014/main" xmlns="" id="{97DC694B-E421-49E2-9A06-E3213F4ABEF2}"/>
              </a:ext>
            </a:extLst>
          </p:cNvPr>
          <p:cNvSpPr txBox="1"/>
          <p:nvPr/>
        </p:nvSpPr>
        <p:spPr>
          <a:xfrm>
            <a:off x="1856305" y="5875730"/>
            <a:ext cx="2496032" cy="1160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D" sz="2800" dirty="0" smtClean="0">
                <a:solidFill>
                  <a:schemeClr val="bg1"/>
                </a:solidFill>
                <a:latin typeface="Futura-Bold" pitchFamily="2" charset="0"/>
                <a:cs typeface="Segoe UI Light" panose="020B0502040204020203" pitchFamily="34" charset="0"/>
              </a:rPr>
              <a:t>Human Resource</a:t>
            </a:r>
            <a:endParaRPr lang="en-US" sz="2800" dirty="0">
              <a:solidFill>
                <a:schemeClr val="bg1"/>
              </a:solidFill>
              <a:latin typeface="Futura-Bold" pitchFamily="2" charset="0"/>
              <a:cs typeface="Segoe UI Light" panose="020B0502040204020203" pitchFamily="34" charset="0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xmlns="" id="{C48F55FA-DF45-4687-A9E6-6B75DD6A2906}"/>
              </a:ext>
            </a:extLst>
          </p:cNvPr>
          <p:cNvSpPr/>
          <p:nvPr/>
        </p:nvSpPr>
        <p:spPr>
          <a:xfrm>
            <a:off x="5895828" y="5174621"/>
            <a:ext cx="2676067" cy="2355041"/>
          </a:xfrm>
          <a:prstGeom prst="roundRect">
            <a:avLst>
              <a:gd name="adj" fmla="val 3058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>
            <a:outerShdw blurRad="977900" dist="723900" dir="5400000" sx="91000" sy="91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88"/>
          </a:p>
        </p:txBody>
      </p:sp>
      <p:sp>
        <p:nvSpPr>
          <p:cNvPr id="11" name="CHANGE TEXT HERE">
            <a:extLst>
              <a:ext uri="{FF2B5EF4-FFF2-40B4-BE49-F238E27FC236}">
                <a16:creationId xmlns:a16="http://schemas.microsoft.com/office/drawing/2014/main" xmlns="" id="{97DC694B-E421-49E2-9A06-E3213F4ABEF2}"/>
              </a:ext>
            </a:extLst>
          </p:cNvPr>
          <p:cNvSpPr txBox="1"/>
          <p:nvPr/>
        </p:nvSpPr>
        <p:spPr>
          <a:xfrm>
            <a:off x="5985845" y="5759440"/>
            <a:ext cx="2496032" cy="121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D" sz="2800" dirty="0" smtClean="0">
                <a:solidFill>
                  <a:schemeClr val="bg1"/>
                </a:solidFill>
                <a:latin typeface="Futura-Bold" pitchFamily="2" charset="0"/>
                <a:cs typeface="Segoe UI Light" panose="020B0502040204020203" pitchFamily="34" charset="0"/>
              </a:rPr>
              <a:t>Social Media Specialist</a:t>
            </a:r>
            <a:endParaRPr lang="en-US" sz="2800" dirty="0">
              <a:solidFill>
                <a:schemeClr val="bg1"/>
              </a:solidFill>
              <a:latin typeface="Futura-Bold" pitchFamily="2" charset="0"/>
              <a:cs typeface="Segoe UI Light" panose="020B0502040204020203" pitchFamily="34" charset="0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xmlns="" id="{11AAAB40-4B83-4CFB-A3AF-2450CC2E1DCF}"/>
              </a:ext>
            </a:extLst>
          </p:cNvPr>
          <p:cNvSpPr/>
          <p:nvPr/>
        </p:nvSpPr>
        <p:spPr>
          <a:xfrm>
            <a:off x="9829800" y="5111442"/>
            <a:ext cx="2676067" cy="2355041"/>
          </a:xfrm>
          <a:prstGeom prst="roundRect">
            <a:avLst>
              <a:gd name="adj" fmla="val 3058"/>
            </a:avLst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977900" dist="723900" dir="5400000" sx="91000" sy="91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88"/>
          </a:p>
        </p:txBody>
      </p:sp>
      <p:sp>
        <p:nvSpPr>
          <p:cNvPr id="14" name="CHANGE TEXT HERE">
            <a:extLst>
              <a:ext uri="{FF2B5EF4-FFF2-40B4-BE49-F238E27FC236}">
                <a16:creationId xmlns:a16="http://schemas.microsoft.com/office/drawing/2014/main" xmlns="" id="{97DC694B-E421-49E2-9A06-E3213F4ABEF2}"/>
              </a:ext>
            </a:extLst>
          </p:cNvPr>
          <p:cNvSpPr txBox="1"/>
          <p:nvPr/>
        </p:nvSpPr>
        <p:spPr>
          <a:xfrm>
            <a:off x="9829800" y="5817759"/>
            <a:ext cx="2668273" cy="121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D" sz="2800" dirty="0" smtClean="0">
                <a:solidFill>
                  <a:schemeClr val="bg1"/>
                </a:solidFill>
                <a:latin typeface="Futura-Bold" pitchFamily="2" charset="0"/>
                <a:cs typeface="Segoe UI Light" panose="020B0502040204020203" pitchFamily="34" charset="0"/>
              </a:rPr>
              <a:t>Videographer/Photographer</a:t>
            </a:r>
            <a:endParaRPr lang="en-US" sz="2800" dirty="0">
              <a:solidFill>
                <a:schemeClr val="bg1"/>
              </a:solidFill>
              <a:latin typeface="Futura-Bold" pitchFamily="2" charset="0"/>
              <a:cs typeface="Segoe UI Light" panose="020B0502040204020203" pitchFamily="34" charset="0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xmlns="" id="{C48F55FA-DF45-4687-A9E6-6B75DD6A2906}"/>
              </a:ext>
            </a:extLst>
          </p:cNvPr>
          <p:cNvSpPr/>
          <p:nvPr/>
        </p:nvSpPr>
        <p:spPr>
          <a:xfrm>
            <a:off x="14094735" y="5111443"/>
            <a:ext cx="2676067" cy="2355041"/>
          </a:xfrm>
          <a:prstGeom prst="roundRect">
            <a:avLst>
              <a:gd name="adj" fmla="val 3058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>
            <a:outerShdw blurRad="977900" dist="723900" dir="5400000" sx="91000" sy="91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88"/>
          </a:p>
        </p:txBody>
      </p:sp>
      <p:sp>
        <p:nvSpPr>
          <p:cNvPr id="17" name="CHANGE TEXT HERE">
            <a:extLst>
              <a:ext uri="{FF2B5EF4-FFF2-40B4-BE49-F238E27FC236}">
                <a16:creationId xmlns:a16="http://schemas.microsoft.com/office/drawing/2014/main" xmlns="" id="{97DC694B-E421-49E2-9A06-E3213F4ABEF2}"/>
              </a:ext>
            </a:extLst>
          </p:cNvPr>
          <p:cNvSpPr txBox="1"/>
          <p:nvPr/>
        </p:nvSpPr>
        <p:spPr>
          <a:xfrm>
            <a:off x="14184752" y="5826611"/>
            <a:ext cx="2496032" cy="1160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D" sz="2800" dirty="0" smtClean="0">
                <a:solidFill>
                  <a:schemeClr val="bg1"/>
                </a:solidFill>
                <a:latin typeface="Futura-Bold" pitchFamily="2" charset="0"/>
                <a:cs typeface="Segoe UI Light" panose="020B0502040204020203" pitchFamily="34" charset="0"/>
              </a:rPr>
              <a:t>Content Writer</a:t>
            </a:r>
            <a:endParaRPr lang="en-US" sz="2800" dirty="0">
              <a:solidFill>
                <a:schemeClr val="bg1"/>
              </a:solidFill>
              <a:latin typeface="Futura-Bold" pitchFamily="2" charset="0"/>
              <a:cs typeface="Segoe UI Light" panose="020B0502040204020203" pitchFamily="34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14371792" y="3778410"/>
            <a:ext cx="1975483" cy="205121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81567" y="4146903"/>
            <a:ext cx="2902402" cy="1457484"/>
          </a:xfrm>
          <a:prstGeom prst="rect">
            <a:avLst/>
          </a:prstGeom>
        </p:spPr>
      </p:pic>
      <p:sp>
        <p:nvSpPr>
          <p:cNvPr id="20" name="Oval 19"/>
          <p:cNvSpPr/>
          <p:nvPr/>
        </p:nvSpPr>
        <p:spPr>
          <a:xfrm>
            <a:off x="10176194" y="3850036"/>
            <a:ext cx="1975483" cy="205121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01" b="21303"/>
          <a:stretch/>
        </p:blipFill>
        <p:spPr>
          <a:xfrm>
            <a:off x="9556531" y="4196272"/>
            <a:ext cx="3276600" cy="1244161"/>
          </a:xfrm>
          <a:prstGeom prst="rect">
            <a:avLst/>
          </a:prstGeom>
        </p:spPr>
      </p:pic>
      <p:sp>
        <p:nvSpPr>
          <p:cNvPr id="21" name="Oval 20"/>
          <p:cNvSpPr/>
          <p:nvPr/>
        </p:nvSpPr>
        <p:spPr>
          <a:xfrm>
            <a:off x="6246119" y="3708223"/>
            <a:ext cx="1975483" cy="205121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757"/>
          <a:stretch/>
        </p:blipFill>
        <p:spPr>
          <a:xfrm>
            <a:off x="5814489" y="3904973"/>
            <a:ext cx="3014174" cy="1429202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2116579" y="3761667"/>
            <a:ext cx="1975483" cy="205121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065" y="3890259"/>
            <a:ext cx="3955068" cy="2002566"/>
          </a:xfrm>
          <a:prstGeom prst="rect">
            <a:avLst/>
          </a:prstGeom>
        </p:spPr>
      </p:pic>
      <p:sp>
        <p:nvSpPr>
          <p:cNvPr id="35" name="OVAL SHAPE">
            <a:extLst>
              <a:ext uri="{FF2B5EF4-FFF2-40B4-BE49-F238E27FC236}">
                <a16:creationId xmlns:a16="http://schemas.microsoft.com/office/drawing/2014/main" xmlns="" id="{6771DE40-F9C1-4916-8B6B-6EFD5C7DF16A}"/>
              </a:ext>
            </a:extLst>
          </p:cNvPr>
          <p:cNvSpPr/>
          <p:nvPr/>
        </p:nvSpPr>
        <p:spPr>
          <a:xfrm>
            <a:off x="5981779" y="-826168"/>
            <a:ext cx="3311556" cy="3446922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22860" rIns="45720" bIns="2286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6" name="OVAL SHAPE">
            <a:extLst>
              <a:ext uri="{FF2B5EF4-FFF2-40B4-BE49-F238E27FC236}">
                <a16:creationId xmlns:a16="http://schemas.microsoft.com/office/drawing/2014/main" xmlns="" id="{93B0BFD6-BBCB-4692-8E00-F5547FA9819F}"/>
              </a:ext>
            </a:extLst>
          </p:cNvPr>
          <p:cNvSpPr/>
          <p:nvPr/>
        </p:nvSpPr>
        <p:spPr>
          <a:xfrm>
            <a:off x="6371525" y="-533737"/>
            <a:ext cx="2532063" cy="286205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22860" rIns="45720" bIns="2286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7" name="OVAL SHAPE">
            <a:extLst>
              <a:ext uri="{FF2B5EF4-FFF2-40B4-BE49-F238E27FC236}">
                <a16:creationId xmlns:a16="http://schemas.microsoft.com/office/drawing/2014/main" xmlns="" id="{0543F1C1-13C0-4078-BD8E-76157C24B7C7}"/>
              </a:ext>
            </a:extLst>
          </p:cNvPr>
          <p:cNvSpPr/>
          <p:nvPr/>
        </p:nvSpPr>
        <p:spPr>
          <a:xfrm>
            <a:off x="5229421" y="8553000"/>
            <a:ext cx="2033396" cy="255202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22860" rIns="45720" bIns="22860"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945352"/>
      </p:ext>
    </p:extLst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8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8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8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xit" presetSubtype="32" fill="hold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1" dur="7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7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3" dur="7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8" decel="100000" fill="hold" grpId="0" nodeType="withEffect">
                                      <p:stCondLst>
                                        <p:cond delay="3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6" presetClass="emph" presetSubtype="0" repeatCount="indefinite" autoRev="1" fill="hold" grpId="1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Scale>
                                          <p:cBhvr>
                                            <p:cTn id="20" dur="7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fill="hold" grpId="2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Scale>
                                          <p:cBhvr>
                                            <p:cTn id="22" dur="10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" presetID="6" presetClass="emph" presetSubtype="0" decel="100000" fill="hold" grpId="3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24" dur="40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66000" y="66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" presetID="2" presetClass="exit" presetSubtype="8" accel="60000" decel="40000" fill="hold" grpId="4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26" dur="10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10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9" presetID="49" presetClass="exit" presetSubtype="0" accel="100000" fill="hold" grpId="5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30" dur="10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10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10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33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accel="40000" decel="6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2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53" presetClass="entr" presetSubtype="16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8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8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8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53" presetClass="exit" presetSubtype="32" fill="hold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48" dur="7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7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50" dur="7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2" presetID="2" presetClass="entr" presetSubtype="8" decel="10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6" presetClass="emph" presetSubtype="0" fill="hold" grpId="1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Scale>
                                          <p:cBhvr>
                                            <p:cTn id="57" dur="10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8" presetID="6" presetClass="emph" presetSubtype="0" decel="100000" fill="hold" grpId="2" nodeType="withEffect">
                                      <p:stCondLst>
                                        <p:cond delay="350"/>
                                      </p:stCondLst>
                                      <p:childTnLst>
                                        <p:animScale>
                                          <p:cBhvr>
                                            <p:cTn id="59" dur="40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66000" y="66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0" presetID="2" presetClass="exit" presetSubtype="8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1" dur="10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10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4" presetID="49" presetClass="exit" presetSubtype="0" accel="100000" fill="hold" grpId="4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65" dur="10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10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10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68" dur="10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0" presetID="2" presetClass="entr" presetSubtype="4" accel="40000" decel="6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12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12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10" presetClass="entr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6" dur="12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53" presetClass="entr" presetSubtype="16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9" dur="8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8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1" dur="8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53" presetClass="exit" presetSubtype="32" fill="hold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83" dur="7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7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85" dur="7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7" presetID="2" presetClass="entr" presetSubtype="8" decel="100000" fill="hold" grpId="0" nodeType="withEffect">
                                      <p:stCondLst>
                                        <p:cond delay="35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9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0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1" presetID="6" presetClass="emph" presetSubtype="0" repeatCount="indefinite" autoRev="1" fill="hold" grpId="1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Scale>
                                          <p:cBhvr>
                                            <p:cTn id="92" dur="7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3" presetID="6" presetClass="emph" presetSubtype="0" fill="hold" grpId="2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Scale>
                                          <p:cBhvr>
                                            <p:cTn id="94" dur="10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5" presetID="6" presetClass="emph" presetSubtype="0" decel="100000" fill="hold" grpId="3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96" dur="40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66000" y="66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7" presetID="2" presetClass="exit" presetSubtype="8" accel="60000" decel="40000" fill="hold" grpId="4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8" dur="10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9" dur="10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1" presetID="49" presetClass="exit" presetSubtype="0" accel="100000" fill="hold" grpId="5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02" dur="10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10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4" dur="10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05" dur="1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7" presetID="2" presetClass="entr" presetSubtype="4" accel="40000" decel="6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9" dur="1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0" dur="1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1" presetID="10" presetClass="entr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3" dur="12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2" presetClass="entr" presetSubtype="8" decel="10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6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7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8" presetID="6" presetClass="emph" presetSubtype="0" fill="hold" grpId="1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Scale>
                                          <p:cBhvr>
                                            <p:cTn id="119" dur="10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0" presetID="6" presetClass="emph" presetSubtype="0" decel="100000" fill="hold" grpId="2" nodeType="withEffect">
                                      <p:stCondLst>
                                        <p:cond delay="350"/>
                                      </p:stCondLst>
                                      <p:childTnLst>
                                        <p:animScale>
                                          <p:cBhvr>
                                            <p:cTn id="121" dur="40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66000" y="66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2" presetID="2" presetClass="exit" presetSubtype="8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23" dur="10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4" dur="10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6" presetID="53" presetClass="entr" presetSubtype="16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8" dur="8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9" dur="8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0" dur="8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1" presetID="53" presetClass="exit" presetSubtype="32" fill="hold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32" dur="70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3" dur="70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34" dur="7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6" presetID="49" presetClass="exit" presetSubtype="0" accel="100000" fill="hold" grpId="4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37" dur="10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8" dur="10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9" dur="10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40" dur="10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2" presetID="2" presetClass="entr" presetSubtype="4" accel="40000" decel="6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4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5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6" presetID="10" presetClass="entr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8" dur="125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1" dur="8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2" dur="8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3" dur="8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4" presetID="53" presetClass="exit" presetSubtype="32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55" dur="700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6" dur="700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57" dur="7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58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8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8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8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53" presetClass="exit" presetSubtype="32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65" dur="700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6" dur="700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67" dur="7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68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6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1" dur="8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2" dur="8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3" dur="8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4" presetID="53" presetClass="exit" presetSubtype="32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75" dur="700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700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77" dur="7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78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1" dur="8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2" dur="8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3" dur="8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4" presetID="53" presetClass="exit" presetSubtype="32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85" dur="700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6" dur="700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87" dur="7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9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1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8" presetClass="emph" presetSubtype="0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93" dur="3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4" presetID="42" presetClass="path" presetSubtype="0" fill="hold" grpId="2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4.30556E-6 -2.34568E-6 L 0.07569 -0.01173 " pathEditMode="relative" rAng="0" ptsTypes="AA">
                                          <p:cBhvr>
                                            <p:cTn id="195" dur="3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785" y="-58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6" presetID="6" presetClass="emph" presetSubtype="0" repeatCount="indefinite" autoRev="1" fill="hold" grpId="3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97" dur="7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8" presetID="10" presetClass="exit" presetSubtype="0" fill="hold" grpId="4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99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0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01" presetID="2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4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5" presetID="6" presetClass="emph" presetSubtype="0" fill="hold" grpId="1" nodeType="withEffect" p14:presetBounceEnd="100000">
                                      <p:stCondLst>
                                        <p:cond delay="5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206" dur="150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7" presetID="6" presetClass="emph" presetSubtype="0" repeatCount="indefinite" autoRev="1" fill="hold" grpId="2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208" dur="7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5000" y="11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9" presetID="2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1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3" presetID="6" presetClass="emph" presetSubtype="0" fill="hold" grpId="1" nodeType="withEffect" p14:presetBounceEnd="100000">
                                      <p:stCondLst>
                                        <p:cond delay="9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214" dur="150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5" presetID="6" presetClass="emph" presetSubtype="0" repeatCount="indefinite" autoRev="1" fill="hold" grpId="2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16" dur="7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5000" y="11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7" presetID="2" presetClass="exit" presetSubtype="4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218" dur="75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9" dur="75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220" dur="1" fill="hold">
                                              <p:stCondLst>
                                                <p:cond delay="749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21" presetID="2" presetClass="exit" presetSubtype="12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222" dur="75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3" dur="75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224" dur="1" fill="hold">
                                              <p:stCondLst>
                                                <p:cond delay="749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25" presetID="49" presetClass="entr" presetSubtype="0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7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8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9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0" dur="10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1" presetID="6" presetClass="emph" presetSubtype="0" fill="hold" grpId="1" nodeType="withEffect" p14:presetBounceEnd="100000">
                                      <p:stCondLst>
                                        <p:cond delay="7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232" dur="100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3" presetID="8" presetClass="emph" presetSubtype="0" fill="hold" grpId="2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234" dur="3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5" presetID="49" presetClass="exit" presetSubtype="0" accel="10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236" dur="750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7" dur="750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8" dur="750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239" dur="7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40" dur="1" fill="hold">
                                              <p:stCondLst>
                                                <p:cond delay="749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1" presetID="49" presetClass="entr" presetSubtype="0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3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4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6" dur="10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7" presetID="6" presetClass="emph" presetSubtype="0" fill="hold" grpId="1" nodeType="withEffect" p14:presetBounceEnd="100000">
                                      <p:stCondLst>
                                        <p:cond delay="7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248" dur="100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49" presetID="8" presetClass="emph" presetSubtype="0" fill="hold" grpId="2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250" dur="3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1" presetID="49" presetClass="exit" presetSubtype="0" accel="10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252" dur="750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3" dur="750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4" dur="750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255" dur="75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56" dur="1" fill="hold">
                                              <p:stCondLst>
                                                <p:cond delay="749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57" presetID="2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9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0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1" presetID="6" presetClass="emph" presetSubtype="0" fill="hold" grpId="1" nodeType="withEffect" p14:presetBounceEnd="100000">
                                      <p:stCondLst>
                                        <p:cond delay="5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262" dur="150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3" presetID="6" presetClass="emph" presetSubtype="0" repeatCount="indefinite" autoRev="1" fill="hold" grpId="2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264" dur="7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5000" y="11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5" presetID="2" presetClass="exit" presetSubtype="9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266" dur="75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7" dur="75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268" dur="1" fill="hold">
                                              <p:stCondLst>
                                                <p:cond delay="749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69" presetID="2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1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2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3" presetID="6" presetClass="emph" presetSubtype="0" fill="hold" grpId="1" nodeType="withEffect" p14:presetBounceEnd="100000">
                                      <p:stCondLst>
                                        <p:cond delay="9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274" dur="1500" fill="hold"/>
                                            <p:tgtEl>
                                              <p:spTgt spid="36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75" presetID="6" presetClass="emph" presetSubtype="0" repeatCount="indefinite" autoRev="1" fill="hold" grpId="2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76" dur="750" fill="hold"/>
                                            <p:tgtEl>
                                              <p:spTgt spid="36"/>
                                            </p:tgtEl>
                                          </p:cBhvr>
                                          <p:by x="115000" y="11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77" presetID="2" presetClass="exit" presetSubtype="12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278" dur="750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9" dur="750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280" dur="1" fill="hold">
                                              <p:stCondLst>
                                                <p:cond delay="74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81" presetID="2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3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4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5" presetID="6" presetClass="emph" presetSubtype="0" fill="hold" grpId="1" nodeType="withEffect" p14:presetBounceEnd="100000">
                                      <p:stCondLst>
                                        <p:cond delay="5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286" dur="1500" fill="hold"/>
                                            <p:tgtEl>
                                              <p:spTgt spid="37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87" presetID="6" presetClass="emph" presetSubtype="0" repeatCount="indefinite" autoRev="1" fill="hold" grpId="2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288" dur="750" fill="hold"/>
                                            <p:tgtEl>
                                              <p:spTgt spid="37"/>
                                            </p:tgtEl>
                                          </p:cBhvr>
                                          <p:by x="115000" y="11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89" presetID="2" presetClass="exit" presetSubtype="4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290" dur="750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1" dur="750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292" dur="1" fill="hold">
                                              <p:stCondLst>
                                                <p:cond delay="749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93" presetID="2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5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6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7" presetID="6" presetClass="emph" presetSubtype="0" fill="hold" grpId="1" nodeType="withEffect" p14:presetBounceEnd="100000">
                                      <p:stCondLst>
                                        <p:cond delay="5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298" dur="1500" fill="hold"/>
                                            <p:tgtEl>
                                              <p:spTgt spid="38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99" presetID="6" presetClass="emph" presetSubtype="0" repeatCount="indefinite" autoRev="1" fill="hold" grpId="2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00" dur="750" fill="hold"/>
                                            <p:tgtEl>
                                              <p:spTgt spid="38"/>
                                            </p:tgtEl>
                                          </p:cBhvr>
                                          <p:by x="115000" y="11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01" presetID="2" presetClass="exit" presetSubtype="4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302" dur="750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3" dur="750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304" dur="1" fill="hold">
                                              <p:stCondLst>
                                                <p:cond delay="749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4" grpId="0" animBg="1"/>
          <p:bldP spid="34" grpId="1" animBg="1"/>
          <p:bldP spid="34" grpId="2" animBg="1"/>
          <p:bldP spid="34" grpId="3" animBg="1"/>
          <p:bldP spid="33" grpId="0" animBg="1"/>
          <p:bldP spid="33" grpId="1" animBg="1"/>
          <p:bldP spid="33" grpId="2" animBg="1"/>
          <p:bldP spid="33" grpId="3" animBg="1"/>
          <p:bldP spid="28" grpId="0" animBg="1"/>
          <p:bldP spid="28" grpId="1" animBg="1"/>
          <p:bldP spid="28" grpId="2" animBg="1"/>
          <p:bldP spid="28" grpId="3" animBg="1"/>
          <p:bldP spid="30" grpId="0" animBg="1"/>
          <p:bldP spid="30" grpId="1" animBg="1"/>
          <p:bldP spid="30" grpId="2" animBg="1"/>
          <p:bldP spid="30" grpId="3" animBg="1"/>
          <p:bldP spid="31" grpId="0" animBg="1"/>
          <p:bldP spid="31" grpId="1" animBg="1"/>
          <p:bldP spid="31" grpId="2" animBg="1"/>
          <p:bldP spid="31" grpId="3" animBg="1"/>
          <p:bldP spid="31" grpId="4" animBg="1"/>
          <p:bldP spid="38" grpId="0" animBg="1"/>
          <p:bldP spid="38" grpId="1" animBg="1"/>
          <p:bldP spid="38" grpId="2" animBg="1"/>
          <p:bldP spid="38" grpId="3" animBg="1"/>
          <p:bldP spid="5" grpId="0" animBg="1"/>
          <p:bldP spid="5" grpId="1" animBg="1"/>
          <p:bldP spid="5" grpId="2" animBg="1"/>
          <p:bldP spid="5" grpId="3" animBg="1"/>
          <p:bldP spid="5" grpId="4" animBg="1"/>
          <p:bldP spid="5" grpId="5" animBg="1"/>
          <p:bldP spid="6" grpId="0"/>
          <p:bldP spid="6" grpId="1"/>
          <p:bldP spid="10" grpId="0" animBg="1"/>
          <p:bldP spid="10" grpId="1" animBg="1"/>
          <p:bldP spid="10" grpId="2" animBg="1"/>
          <p:bldP spid="10" grpId="3" animBg="1"/>
          <p:bldP spid="10" grpId="4" animBg="1"/>
          <p:bldP spid="11" grpId="0"/>
          <p:bldP spid="11" grpId="1"/>
          <p:bldP spid="13" grpId="0" animBg="1"/>
          <p:bldP spid="13" grpId="1" animBg="1"/>
          <p:bldP spid="13" grpId="2" animBg="1"/>
          <p:bldP spid="13" grpId="3" animBg="1"/>
          <p:bldP spid="13" grpId="4" animBg="1"/>
          <p:bldP spid="13" grpId="5" animBg="1"/>
          <p:bldP spid="14" grpId="0"/>
          <p:bldP spid="14" grpId="1"/>
          <p:bldP spid="16" grpId="0" animBg="1"/>
          <p:bldP spid="16" grpId="1" animBg="1"/>
          <p:bldP spid="16" grpId="2" animBg="1"/>
          <p:bldP spid="16" grpId="3" animBg="1"/>
          <p:bldP spid="16" grpId="4" animBg="1"/>
          <p:bldP spid="17" grpId="0"/>
          <p:bldP spid="17" grpId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35" grpId="0" animBg="1"/>
          <p:bldP spid="35" grpId="1" animBg="1"/>
          <p:bldP spid="35" grpId="2" animBg="1"/>
          <p:bldP spid="35" grpId="3" animBg="1"/>
          <p:bldP spid="36" grpId="0" animBg="1"/>
          <p:bldP spid="36" grpId="1" animBg="1"/>
          <p:bldP spid="36" grpId="2" animBg="1"/>
          <p:bldP spid="36" grpId="3" animBg="1"/>
          <p:bldP spid="37" grpId="0" animBg="1"/>
          <p:bldP spid="37" grpId="1" animBg="1"/>
          <p:bldP spid="37" grpId="2" animBg="1"/>
          <p:bldP spid="37" grpId="3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8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8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8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xit" presetSubtype="32" fill="hold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1" dur="7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7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3" dur="7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8" decel="100000" fill="hold" grpId="0" nodeType="withEffect">
                                      <p:stCondLst>
                                        <p:cond delay="3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6" presetClass="emph" presetSubtype="0" repeatCount="indefinite" autoRev="1" fill="hold" grpId="1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Scale>
                                          <p:cBhvr>
                                            <p:cTn id="20" dur="7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fill="hold" grpId="2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Scale>
                                          <p:cBhvr>
                                            <p:cTn id="22" dur="10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" presetID="6" presetClass="emph" presetSubtype="0" decel="100000" fill="hold" grpId="3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24" dur="40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66000" y="66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" presetID="2" presetClass="exit" presetSubtype="8" accel="60000" decel="40000" fill="hold" grpId="4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26" dur="10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10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9" presetID="49" presetClass="exit" presetSubtype="0" accel="100000" fill="hold" grpId="5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30" dur="10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10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10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33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accel="40000" decel="6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2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53" presetClass="entr" presetSubtype="16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8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8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8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53" presetClass="exit" presetSubtype="32" fill="hold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48" dur="7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7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50" dur="7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2" presetID="2" presetClass="entr" presetSubtype="8" decel="10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6" presetClass="emph" presetSubtype="0" fill="hold" grpId="1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Scale>
                                          <p:cBhvr>
                                            <p:cTn id="57" dur="10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8" presetID="6" presetClass="emph" presetSubtype="0" decel="100000" fill="hold" grpId="2" nodeType="withEffect">
                                      <p:stCondLst>
                                        <p:cond delay="350"/>
                                      </p:stCondLst>
                                      <p:childTnLst>
                                        <p:animScale>
                                          <p:cBhvr>
                                            <p:cTn id="59" dur="40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66000" y="66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0" presetID="2" presetClass="exit" presetSubtype="8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1" dur="10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10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4" presetID="49" presetClass="exit" presetSubtype="0" accel="100000" fill="hold" grpId="4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65" dur="10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10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10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68" dur="10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0" presetID="2" presetClass="entr" presetSubtype="4" accel="40000" decel="6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12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12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10" presetClass="entr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6" dur="12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53" presetClass="entr" presetSubtype="16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9" dur="8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8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1" dur="8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53" presetClass="exit" presetSubtype="32" fill="hold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83" dur="7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7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85" dur="7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7" presetID="2" presetClass="entr" presetSubtype="8" decel="100000" fill="hold" grpId="0" nodeType="withEffect">
                                      <p:stCondLst>
                                        <p:cond delay="35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9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0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1" presetID="6" presetClass="emph" presetSubtype="0" repeatCount="indefinite" autoRev="1" fill="hold" grpId="1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animScale>
                                          <p:cBhvr>
                                            <p:cTn id="92" dur="7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3" presetID="6" presetClass="emph" presetSubtype="0" fill="hold" grpId="2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Scale>
                                          <p:cBhvr>
                                            <p:cTn id="94" dur="10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5" presetID="6" presetClass="emph" presetSubtype="0" decel="100000" fill="hold" grpId="3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96" dur="40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66000" y="66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7" presetID="2" presetClass="exit" presetSubtype="8" accel="60000" decel="40000" fill="hold" grpId="4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8" dur="10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9" dur="10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1" presetID="49" presetClass="exit" presetSubtype="0" accel="100000" fill="hold" grpId="5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02" dur="10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10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4" dur="10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05" dur="1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7" presetID="2" presetClass="entr" presetSubtype="4" accel="40000" decel="6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9" dur="1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0" dur="1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1" presetID="10" presetClass="entr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3" dur="12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2" presetClass="entr" presetSubtype="8" decel="10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6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7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8" presetID="6" presetClass="emph" presetSubtype="0" fill="hold" grpId="1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animScale>
                                          <p:cBhvr>
                                            <p:cTn id="119" dur="10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0" presetID="6" presetClass="emph" presetSubtype="0" decel="100000" fill="hold" grpId="2" nodeType="withEffect">
                                      <p:stCondLst>
                                        <p:cond delay="350"/>
                                      </p:stCondLst>
                                      <p:childTnLst>
                                        <p:animScale>
                                          <p:cBhvr>
                                            <p:cTn id="121" dur="40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66000" y="66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2" presetID="2" presetClass="exit" presetSubtype="8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23" dur="10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4" dur="10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6" presetID="53" presetClass="entr" presetSubtype="16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8" dur="8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9" dur="8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0" dur="8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1" presetID="53" presetClass="exit" presetSubtype="32" fill="hold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32" dur="70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3" dur="70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34" dur="7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6" presetID="49" presetClass="exit" presetSubtype="0" accel="100000" fill="hold" grpId="4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37" dur="10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8" dur="10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9" dur="10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40" dur="10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2" presetID="2" presetClass="entr" presetSubtype="4" accel="40000" decel="6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4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5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6" presetID="10" presetClass="entr" presetSubtype="0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8" dur="125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1" dur="8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2" dur="8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3" dur="8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4" presetID="53" presetClass="exit" presetSubtype="32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55" dur="700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6" dur="700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57" dur="7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58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8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8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8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53" presetClass="exit" presetSubtype="32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65" dur="700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6" dur="700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67" dur="7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68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6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1" dur="8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2" dur="8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3" dur="8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4" presetID="53" presetClass="exit" presetSubtype="32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75" dur="700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700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77" dur="7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78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1" dur="8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2" dur="8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3" dur="8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4" presetID="53" presetClass="exit" presetSubtype="32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185" dur="700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6" dur="700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87" dur="7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699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9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1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8" presetClass="emph" presetSubtype="0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93" dur="3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4" presetID="42" presetClass="path" presetSubtype="0" fill="hold" grpId="2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4.30556E-6 -2.34568E-6 L 0.07569 -0.01173 " pathEditMode="relative" rAng="0" ptsTypes="AA">
                                          <p:cBhvr>
                                            <p:cTn id="195" dur="3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785" y="-58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6" presetID="6" presetClass="emph" presetSubtype="0" repeatCount="indefinite" autoRev="1" fill="hold" grpId="3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97" dur="7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8" presetID="10" presetClass="exit" presetSubtype="0" fill="hold" grpId="4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99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0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01" presetID="2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4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5" presetID="6" presetClass="emph" presetSubtype="0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206" dur="150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7" presetID="6" presetClass="emph" presetSubtype="0" repeatCount="indefinite" autoRev="1" fill="hold" grpId="2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208" dur="7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5000" y="11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9" presetID="2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1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3" presetID="6" presetClass="emph" presetSubtype="0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14" dur="150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5" presetID="6" presetClass="emph" presetSubtype="0" repeatCount="indefinite" autoRev="1" fill="hold" grpId="2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16" dur="7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5000" y="11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7" presetID="2" presetClass="exit" presetSubtype="4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218" dur="75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9" dur="75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220" dur="1" fill="hold">
                                              <p:stCondLst>
                                                <p:cond delay="749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21" presetID="2" presetClass="exit" presetSubtype="12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222" dur="75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3" dur="75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224" dur="1" fill="hold">
                                              <p:stCondLst>
                                                <p:cond delay="749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25" presetID="49" presetClass="entr" presetSubtype="0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7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8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9" dur="1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0" dur="10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1" presetID="6" presetClass="emph" presetSubtype="0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232" dur="100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3" presetID="8" presetClass="emph" presetSubtype="0" fill="hold" grpId="2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234" dur="3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5" presetID="49" presetClass="exit" presetSubtype="0" accel="10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236" dur="750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7" dur="750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8" dur="750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239" dur="7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40" dur="1" fill="hold">
                                              <p:stCondLst>
                                                <p:cond delay="749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1" presetID="49" presetClass="entr" presetSubtype="0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3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4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6" dur="10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7" presetID="6" presetClass="emph" presetSubtype="0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248" dur="100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49" presetID="8" presetClass="emph" presetSubtype="0" fill="hold" grpId="2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250" dur="3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1" presetID="49" presetClass="exit" presetSubtype="0" accel="10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252" dur="750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3" dur="750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4" dur="750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36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255" dur="75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56" dur="1" fill="hold">
                                              <p:stCondLst>
                                                <p:cond delay="749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57" presetID="2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9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0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1" presetID="6" presetClass="emph" presetSubtype="0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262" dur="150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3" presetID="6" presetClass="emph" presetSubtype="0" repeatCount="indefinite" autoRev="1" fill="hold" grpId="2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264" dur="7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5000" y="11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5" presetID="2" presetClass="exit" presetSubtype="9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266" dur="75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7" dur="75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268" dur="1" fill="hold">
                                              <p:stCondLst>
                                                <p:cond delay="749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69" presetID="2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1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2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3" presetID="6" presetClass="emph" presetSubtype="0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74" dur="1500" fill="hold"/>
                                            <p:tgtEl>
                                              <p:spTgt spid="36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75" presetID="6" presetClass="emph" presetSubtype="0" repeatCount="indefinite" autoRev="1" fill="hold" grpId="2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76" dur="750" fill="hold"/>
                                            <p:tgtEl>
                                              <p:spTgt spid="36"/>
                                            </p:tgtEl>
                                          </p:cBhvr>
                                          <p:by x="115000" y="11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77" presetID="2" presetClass="exit" presetSubtype="12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278" dur="750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9" dur="750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280" dur="1" fill="hold">
                                              <p:stCondLst>
                                                <p:cond delay="74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81" presetID="2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3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4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5" presetID="6" presetClass="emph" presetSubtype="0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286" dur="1500" fill="hold"/>
                                            <p:tgtEl>
                                              <p:spTgt spid="37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87" presetID="6" presetClass="emph" presetSubtype="0" repeatCount="indefinite" autoRev="1" fill="hold" grpId="2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288" dur="750" fill="hold"/>
                                            <p:tgtEl>
                                              <p:spTgt spid="37"/>
                                            </p:tgtEl>
                                          </p:cBhvr>
                                          <p:by x="115000" y="11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89" presetID="2" presetClass="exit" presetSubtype="4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290" dur="750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1" dur="750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292" dur="1" fill="hold">
                                              <p:stCondLst>
                                                <p:cond delay="749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93" presetID="2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5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6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7" presetID="6" presetClass="emph" presetSubtype="0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298" dur="1500" fill="hold"/>
                                            <p:tgtEl>
                                              <p:spTgt spid="38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99" presetID="6" presetClass="emph" presetSubtype="0" repeatCount="indefinite" autoRev="1" fill="hold" grpId="2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00" dur="750" fill="hold"/>
                                            <p:tgtEl>
                                              <p:spTgt spid="38"/>
                                            </p:tgtEl>
                                          </p:cBhvr>
                                          <p:by x="115000" y="11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01" presetID="2" presetClass="exit" presetSubtype="4" accel="60000" decel="40000" fill="hold" grpId="3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302" dur="750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3" dur="750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304" dur="1" fill="hold">
                                              <p:stCondLst>
                                                <p:cond delay="749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4" grpId="0" animBg="1"/>
          <p:bldP spid="34" grpId="1" animBg="1"/>
          <p:bldP spid="34" grpId="2" animBg="1"/>
          <p:bldP spid="34" grpId="3" animBg="1"/>
          <p:bldP spid="33" grpId="0" animBg="1"/>
          <p:bldP spid="33" grpId="1" animBg="1"/>
          <p:bldP spid="33" grpId="2" animBg="1"/>
          <p:bldP spid="33" grpId="3" animBg="1"/>
          <p:bldP spid="28" grpId="0" animBg="1"/>
          <p:bldP spid="28" grpId="1" animBg="1"/>
          <p:bldP spid="28" grpId="2" animBg="1"/>
          <p:bldP spid="28" grpId="3" animBg="1"/>
          <p:bldP spid="30" grpId="0" animBg="1"/>
          <p:bldP spid="30" grpId="1" animBg="1"/>
          <p:bldP spid="30" grpId="2" animBg="1"/>
          <p:bldP spid="30" grpId="3" animBg="1"/>
          <p:bldP spid="31" grpId="0" animBg="1"/>
          <p:bldP spid="31" grpId="1" animBg="1"/>
          <p:bldP spid="31" grpId="2" animBg="1"/>
          <p:bldP spid="31" grpId="3" animBg="1"/>
          <p:bldP spid="31" grpId="4" animBg="1"/>
          <p:bldP spid="38" grpId="0" animBg="1"/>
          <p:bldP spid="38" grpId="1" animBg="1"/>
          <p:bldP spid="38" grpId="2" animBg="1"/>
          <p:bldP spid="38" grpId="3" animBg="1"/>
          <p:bldP spid="5" grpId="0" animBg="1"/>
          <p:bldP spid="5" grpId="1" animBg="1"/>
          <p:bldP spid="5" grpId="2" animBg="1"/>
          <p:bldP spid="5" grpId="3" animBg="1"/>
          <p:bldP spid="5" grpId="4" animBg="1"/>
          <p:bldP spid="5" grpId="5" animBg="1"/>
          <p:bldP spid="6" grpId="0"/>
          <p:bldP spid="6" grpId="1"/>
          <p:bldP spid="10" grpId="0" animBg="1"/>
          <p:bldP spid="10" grpId="1" animBg="1"/>
          <p:bldP spid="10" grpId="2" animBg="1"/>
          <p:bldP spid="10" grpId="3" animBg="1"/>
          <p:bldP spid="10" grpId="4" animBg="1"/>
          <p:bldP spid="11" grpId="0"/>
          <p:bldP spid="11" grpId="1"/>
          <p:bldP spid="13" grpId="0" animBg="1"/>
          <p:bldP spid="13" grpId="1" animBg="1"/>
          <p:bldP spid="13" grpId="2" animBg="1"/>
          <p:bldP spid="13" grpId="3" animBg="1"/>
          <p:bldP spid="13" grpId="4" animBg="1"/>
          <p:bldP spid="13" grpId="5" animBg="1"/>
          <p:bldP spid="14" grpId="0"/>
          <p:bldP spid="14" grpId="1"/>
          <p:bldP spid="16" grpId="0" animBg="1"/>
          <p:bldP spid="16" grpId="1" animBg="1"/>
          <p:bldP spid="16" grpId="2" animBg="1"/>
          <p:bldP spid="16" grpId="3" animBg="1"/>
          <p:bldP spid="16" grpId="4" animBg="1"/>
          <p:bldP spid="17" grpId="0"/>
          <p:bldP spid="17" grpId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35" grpId="0" animBg="1"/>
          <p:bldP spid="35" grpId="1" animBg="1"/>
          <p:bldP spid="35" grpId="2" animBg="1"/>
          <p:bldP spid="35" grpId="3" animBg="1"/>
          <p:bldP spid="36" grpId="0" animBg="1"/>
          <p:bldP spid="36" grpId="1" animBg="1"/>
          <p:bldP spid="36" grpId="2" animBg="1"/>
          <p:bldP spid="36" grpId="3" animBg="1"/>
          <p:bldP spid="37" grpId="0" animBg="1"/>
          <p:bldP spid="37" grpId="1" animBg="1"/>
          <p:bldP spid="37" grpId="2" animBg="1"/>
          <p:bldP spid="37" grpId="3" animBg="1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CIRCLE HOLLOW">
            <a:extLst>
              <a:ext uri="{FF2B5EF4-FFF2-40B4-BE49-F238E27FC236}">
                <a16:creationId xmlns="" xmlns:a16="http://schemas.microsoft.com/office/drawing/2014/main" id="{CD93D955-E29E-4A71-BE43-AAF8E464E973}"/>
              </a:ext>
            </a:extLst>
          </p:cNvPr>
          <p:cNvSpPr/>
          <p:nvPr/>
        </p:nvSpPr>
        <p:spPr>
          <a:xfrm>
            <a:off x="-6439088" y="-1766023"/>
            <a:ext cx="13784958" cy="13769700"/>
          </a:xfrm>
          <a:custGeom>
            <a:avLst/>
            <a:gdLst>
              <a:gd name="connsiteX0" fmla="*/ 7340610 w 14681220"/>
              <a:gd name="connsiteY0" fmla="*/ 1964017 h 14687680"/>
              <a:gd name="connsiteX1" fmla="*/ 1963154 w 14681220"/>
              <a:gd name="connsiteY1" fmla="*/ 7343840 h 14687680"/>
              <a:gd name="connsiteX2" fmla="*/ 7340610 w 14681220"/>
              <a:gd name="connsiteY2" fmla="*/ 12723663 h 14687680"/>
              <a:gd name="connsiteX3" fmla="*/ 12718066 w 14681220"/>
              <a:gd name="connsiteY3" fmla="*/ 7343840 h 14687680"/>
              <a:gd name="connsiteX4" fmla="*/ 7340610 w 14681220"/>
              <a:gd name="connsiteY4" fmla="*/ 1964017 h 14687680"/>
              <a:gd name="connsiteX5" fmla="*/ 7340610 w 14681220"/>
              <a:gd name="connsiteY5" fmla="*/ 0 h 14687680"/>
              <a:gd name="connsiteX6" fmla="*/ 14681220 w 14681220"/>
              <a:gd name="connsiteY6" fmla="*/ 7343840 h 14687680"/>
              <a:gd name="connsiteX7" fmla="*/ 7340610 w 14681220"/>
              <a:gd name="connsiteY7" fmla="*/ 14687680 h 14687680"/>
              <a:gd name="connsiteX8" fmla="*/ 0 w 14681220"/>
              <a:gd name="connsiteY8" fmla="*/ 7343840 h 14687680"/>
              <a:gd name="connsiteX9" fmla="*/ 7340610 w 14681220"/>
              <a:gd name="connsiteY9" fmla="*/ 0 h 14687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681220" h="14687680">
                <a:moveTo>
                  <a:pt x="7340610" y="1964017"/>
                </a:moveTo>
                <a:cubicBezTo>
                  <a:pt x="4370723" y="1964017"/>
                  <a:pt x="1963154" y="4372646"/>
                  <a:pt x="1963154" y="7343840"/>
                </a:cubicBezTo>
                <a:cubicBezTo>
                  <a:pt x="1963154" y="10315034"/>
                  <a:pt x="4370723" y="12723663"/>
                  <a:pt x="7340610" y="12723663"/>
                </a:cubicBezTo>
                <a:cubicBezTo>
                  <a:pt x="10310497" y="12723663"/>
                  <a:pt x="12718066" y="10315034"/>
                  <a:pt x="12718066" y="7343840"/>
                </a:cubicBezTo>
                <a:cubicBezTo>
                  <a:pt x="12718066" y="4372646"/>
                  <a:pt x="10310497" y="1964017"/>
                  <a:pt x="7340610" y="1964017"/>
                </a:cubicBezTo>
                <a:close/>
                <a:moveTo>
                  <a:pt x="7340610" y="0"/>
                </a:moveTo>
                <a:cubicBezTo>
                  <a:pt x="11394718" y="0"/>
                  <a:pt x="14681220" y="3287949"/>
                  <a:pt x="14681220" y="7343840"/>
                </a:cubicBezTo>
                <a:cubicBezTo>
                  <a:pt x="14681220" y="11399731"/>
                  <a:pt x="11394718" y="14687680"/>
                  <a:pt x="7340610" y="14687680"/>
                </a:cubicBezTo>
                <a:cubicBezTo>
                  <a:pt x="3286503" y="14687680"/>
                  <a:pt x="0" y="11399731"/>
                  <a:pt x="0" y="7343840"/>
                </a:cubicBezTo>
                <a:cubicBezTo>
                  <a:pt x="0" y="3287949"/>
                  <a:pt x="3286503" y="0"/>
                  <a:pt x="7340610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>
            <a:outerShdw blurRad="482600" dist="977900" dir="5400000" sx="80000" sy="80000" algn="t" rotWithShape="0">
              <a:schemeClr val="accent4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688"/>
          </a:p>
        </p:txBody>
      </p:sp>
      <p:sp>
        <p:nvSpPr>
          <p:cNvPr id="23" name="CIRCLE HOLLOW">
            <a:extLst>
              <a:ext uri="{FF2B5EF4-FFF2-40B4-BE49-F238E27FC236}">
                <a16:creationId xmlns="" xmlns:a16="http://schemas.microsoft.com/office/drawing/2014/main" id="{CD93D955-E29E-4A71-BE43-AAF8E464E973}"/>
              </a:ext>
            </a:extLst>
          </p:cNvPr>
          <p:cNvSpPr/>
          <p:nvPr/>
        </p:nvSpPr>
        <p:spPr>
          <a:xfrm>
            <a:off x="10519560" y="-1766023"/>
            <a:ext cx="13784958" cy="13769700"/>
          </a:xfrm>
          <a:custGeom>
            <a:avLst/>
            <a:gdLst>
              <a:gd name="connsiteX0" fmla="*/ 7340610 w 14681220"/>
              <a:gd name="connsiteY0" fmla="*/ 1964017 h 14687680"/>
              <a:gd name="connsiteX1" fmla="*/ 1963154 w 14681220"/>
              <a:gd name="connsiteY1" fmla="*/ 7343840 h 14687680"/>
              <a:gd name="connsiteX2" fmla="*/ 7340610 w 14681220"/>
              <a:gd name="connsiteY2" fmla="*/ 12723663 h 14687680"/>
              <a:gd name="connsiteX3" fmla="*/ 12718066 w 14681220"/>
              <a:gd name="connsiteY3" fmla="*/ 7343840 h 14687680"/>
              <a:gd name="connsiteX4" fmla="*/ 7340610 w 14681220"/>
              <a:gd name="connsiteY4" fmla="*/ 1964017 h 14687680"/>
              <a:gd name="connsiteX5" fmla="*/ 7340610 w 14681220"/>
              <a:gd name="connsiteY5" fmla="*/ 0 h 14687680"/>
              <a:gd name="connsiteX6" fmla="*/ 14681220 w 14681220"/>
              <a:gd name="connsiteY6" fmla="*/ 7343840 h 14687680"/>
              <a:gd name="connsiteX7" fmla="*/ 7340610 w 14681220"/>
              <a:gd name="connsiteY7" fmla="*/ 14687680 h 14687680"/>
              <a:gd name="connsiteX8" fmla="*/ 0 w 14681220"/>
              <a:gd name="connsiteY8" fmla="*/ 7343840 h 14687680"/>
              <a:gd name="connsiteX9" fmla="*/ 7340610 w 14681220"/>
              <a:gd name="connsiteY9" fmla="*/ 0 h 14687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681220" h="14687680">
                <a:moveTo>
                  <a:pt x="7340610" y="1964017"/>
                </a:moveTo>
                <a:cubicBezTo>
                  <a:pt x="4370723" y="1964017"/>
                  <a:pt x="1963154" y="4372646"/>
                  <a:pt x="1963154" y="7343840"/>
                </a:cubicBezTo>
                <a:cubicBezTo>
                  <a:pt x="1963154" y="10315034"/>
                  <a:pt x="4370723" y="12723663"/>
                  <a:pt x="7340610" y="12723663"/>
                </a:cubicBezTo>
                <a:cubicBezTo>
                  <a:pt x="10310497" y="12723663"/>
                  <a:pt x="12718066" y="10315034"/>
                  <a:pt x="12718066" y="7343840"/>
                </a:cubicBezTo>
                <a:cubicBezTo>
                  <a:pt x="12718066" y="4372646"/>
                  <a:pt x="10310497" y="1964017"/>
                  <a:pt x="7340610" y="1964017"/>
                </a:cubicBezTo>
                <a:close/>
                <a:moveTo>
                  <a:pt x="7340610" y="0"/>
                </a:moveTo>
                <a:cubicBezTo>
                  <a:pt x="11394718" y="0"/>
                  <a:pt x="14681220" y="3287949"/>
                  <a:pt x="14681220" y="7343840"/>
                </a:cubicBezTo>
                <a:cubicBezTo>
                  <a:pt x="14681220" y="11399731"/>
                  <a:pt x="11394718" y="14687680"/>
                  <a:pt x="7340610" y="14687680"/>
                </a:cubicBezTo>
                <a:cubicBezTo>
                  <a:pt x="3286503" y="14687680"/>
                  <a:pt x="0" y="11399731"/>
                  <a:pt x="0" y="7343840"/>
                </a:cubicBezTo>
                <a:cubicBezTo>
                  <a:pt x="0" y="3287949"/>
                  <a:pt x="3286503" y="0"/>
                  <a:pt x="7340610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>
            <a:outerShdw blurRad="482600" dist="977900" dir="5400000" sx="80000" sy="80000" algn="t" rotWithShape="0">
              <a:schemeClr val="accent4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688"/>
          </a:p>
        </p:txBody>
      </p:sp>
      <p:sp>
        <p:nvSpPr>
          <p:cNvPr id="4" name="SHAPE">
            <a:extLst>
              <a:ext uri="{FF2B5EF4-FFF2-40B4-BE49-F238E27FC236}">
                <a16:creationId xmlns:a16="http://schemas.microsoft.com/office/drawing/2014/main" xmlns="" id="{C48F55FA-DF45-4687-A9E6-6B75DD6A2906}"/>
              </a:ext>
            </a:extLst>
          </p:cNvPr>
          <p:cNvSpPr/>
          <p:nvPr/>
        </p:nvSpPr>
        <p:spPr>
          <a:xfrm>
            <a:off x="1537435" y="5055434"/>
            <a:ext cx="2676067" cy="2351452"/>
          </a:xfrm>
          <a:prstGeom prst="roundRect">
            <a:avLst>
              <a:gd name="adj" fmla="val 3058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>
            <a:outerShdw blurRad="977900" dist="723900" dir="5400000" sx="91000" sy="91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88"/>
          </a:p>
        </p:txBody>
      </p:sp>
      <p:sp>
        <p:nvSpPr>
          <p:cNvPr id="5" name="CHANGE TEXT HERE">
            <a:extLst>
              <a:ext uri="{FF2B5EF4-FFF2-40B4-BE49-F238E27FC236}">
                <a16:creationId xmlns:a16="http://schemas.microsoft.com/office/drawing/2014/main" xmlns="" id="{97DC694B-E421-49E2-9A06-E3213F4ABEF2}"/>
              </a:ext>
            </a:extLst>
          </p:cNvPr>
          <p:cNvSpPr txBox="1"/>
          <p:nvPr/>
        </p:nvSpPr>
        <p:spPr>
          <a:xfrm>
            <a:off x="1627452" y="5899332"/>
            <a:ext cx="2496032" cy="121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D" sz="2800" dirty="0" smtClean="0">
                <a:solidFill>
                  <a:schemeClr val="bg1"/>
                </a:solidFill>
                <a:latin typeface="Futura-Bold" pitchFamily="2" charset="0"/>
                <a:cs typeface="Segoe UI Light" panose="020B0502040204020203" pitchFamily="34" charset="0"/>
              </a:rPr>
              <a:t>Marketing &amp; Sales</a:t>
            </a:r>
            <a:endParaRPr lang="en-US" sz="2800" dirty="0">
              <a:solidFill>
                <a:schemeClr val="bg1"/>
              </a:solidFill>
              <a:latin typeface="Futura-Bold" pitchFamily="2" charset="0"/>
              <a:cs typeface="Segoe UI Light" panose="020B0502040204020203" pitchFamily="34" charset="0"/>
            </a:endParaRPr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xmlns="" id="{11AAAB40-4B83-4CFB-A3AF-2450CC2E1DCF}"/>
              </a:ext>
            </a:extLst>
          </p:cNvPr>
          <p:cNvSpPr/>
          <p:nvPr/>
        </p:nvSpPr>
        <p:spPr>
          <a:xfrm>
            <a:off x="5867400" y="5118827"/>
            <a:ext cx="2676067" cy="2295817"/>
          </a:xfrm>
          <a:prstGeom prst="roundRect">
            <a:avLst>
              <a:gd name="adj" fmla="val 3058"/>
            </a:avLst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977900" dist="723900" dir="5400000" sx="91000" sy="91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88"/>
          </a:p>
        </p:txBody>
      </p:sp>
      <p:sp>
        <p:nvSpPr>
          <p:cNvPr id="9" name="CHANGE TEXT HERE">
            <a:extLst>
              <a:ext uri="{FF2B5EF4-FFF2-40B4-BE49-F238E27FC236}">
                <a16:creationId xmlns:a16="http://schemas.microsoft.com/office/drawing/2014/main" xmlns="" id="{97DC694B-E421-49E2-9A06-E3213F4ABEF2}"/>
              </a:ext>
            </a:extLst>
          </p:cNvPr>
          <p:cNvSpPr txBox="1"/>
          <p:nvPr/>
        </p:nvSpPr>
        <p:spPr>
          <a:xfrm>
            <a:off x="5901559" y="5925173"/>
            <a:ext cx="2496032" cy="1160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D" sz="2800" dirty="0" smtClean="0">
                <a:solidFill>
                  <a:schemeClr val="bg1"/>
                </a:solidFill>
                <a:latin typeface="Futura-Bold" pitchFamily="2" charset="0"/>
                <a:cs typeface="Segoe UI Light" panose="020B0502040204020203" pitchFamily="34" charset="0"/>
              </a:rPr>
              <a:t>Content Creative</a:t>
            </a:r>
            <a:endParaRPr lang="en-US" sz="2800" dirty="0">
              <a:solidFill>
                <a:schemeClr val="bg1"/>
              </a:solidFill>
              <a:latin typeface="Futura-Bold" pitchFamily="2" charset="0"/>
              <a:cs typeface="Segoe UI Light" panose="020B0502040204020203" pitchFamily="34" charset="0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xmlns="" id="{C48F55FA-DF45-4687-A9E6-6B75DD6A2906}"/>
              </a:ext>
            </a:extLst>
          </p:cNvPr>
          <p:cNvSpPr/>
          <p:nvPr/>
        </p:nvSpPr>
        <p:spPr>
          <a:xfrm>
            <a:off x="10169268" y="5092448"/>
            <a:ext cx="2676067" cy="2314438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>
            <a:outerShdw blurRad="977900" dist="723900" dir="5400000" sx="91000" sy="91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88"/>
          </a:p>
        </p:txBody>
      </p:sp>
      <p:sp>
        <p:nvSpPr>
          <p:cNvPr id="13" name="CHANGE TEXT HERE">
            <a:extLst>
              <a:ext uri="{FF2B5EF4-FFF2-40B4-BE49-F238E27FC236}">
                <a16:creationId xmlns:a16="http://schemas.microsoft.com/office/drawing/2014/main" xmlns="" id="{97DC694B-E421-49E2-9A06-E3213F4ABEF2}"/>
              </a:ext>
            </a:extLst>
          </p:cNvPr>
          <p:cNvSpPr txBox="1"/>
          <p:nvPr/>
        </p:nvSpPr>
        <p:spPr>
          <a:xfrm>
            <a:off x="10259286" y="5925173"/>
            <a:ext cx="2496032" cy="1160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D" sz="2800" dirty="0" smtClean="0">
                <a:solidFill>
                  <a:schemeClr val="bg1"/>
                </a:solidFill>
                <a:latin typeface="Futura-Bold" pitchFamily="2" charset="0"/>
                <a:cs typeface="Segoe UI Light" panose="020B0502040204020203" pitchFamily="34" charset="0"/>
              </a:rPr>
              <a:t>Digital Research</a:t>
            </a:r>
            <a:endParaRPr lang="en-US" sz="2800" dirty="0">
              <a:solidFill>
                <a:schemeClr val="bg1"/>
              </a:solidFill>
              <a:latin typeface="Futura-Bold" pitchFamily="2" charset="0"/>
              <a:cs typeface="Segoe UI Light" panose="020B0502040204020203" pitchFamily="34" charset="0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xmlns="" id="{11AAAB40-4B83-4CFB-A3AF-2450CC2E1DCF}"/>
              </a:ext>
            </a:extLst>
          </p:cNvPr>
          <p:cNvSpPr/>
          <p:nvPr/>
        </p:nvSpPr>
        <p:spPr>
          <a:xfrm>
            <a:off x="14116075" y="5059603"/>
            <a:ext cx="2676067" cy="2355041"/>
          </a:xfrm>
          <a:prstGeom prst="roundRect">
            <a:avLst>
              <a:gd name="adj" fmla="val 3058"/>
            </a:avLst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977900" dist="723900" dir="5400000" sx="91000" sy="91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88"/>
          </a:p>
        </p:txBody>
      </p:sp>
      <p:sp>
        <p:nvSpPr>
          <p:cNvPr id="17" name="CHANGE TEXT HERE">
            <a:extLst>
              <a:ext uri="{FF2B5EF4-FFF2-40B4-BE49-F238E27FC236}">
                <a16:creationId xmlns:a16="http://schemas.microsoft.com/office/drawing/2014/main" xmlns="" id="{97DC694B-E421-49E2-9A06-E3213F4ABEF2}"/>
              </a:ext>
            </a:extLst>
          </p:cNvPr>
          <p:cNvSpPr txBox="1"/>
          <p:nvPr/>
        </p:nvSpPr>
        <p:spPr>
          <a:xfrm>
            <a:off x="14147798" y="5775478"/>
            <a:ext cx="2644344" cy="121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D" sz="2800" dirty="0" err="1" smtClean="0">
                <a:solidFill>
                  <a:schemeClr val="bg1"/>
                </a:solidFill>
                <a:latin typeface="Futura-Bold" pitchFamily="2" charset="0"/>
                <a:cs typeface="Segoe UI Light" panose="020B0502040204020203" pitchFamily="34" charset="0"/>
              </a:rPr>
              <a:t>Marcom</a:t>
            </a:r>
            <a:r>
              <a:rPr lang="en-ID" sz="2800" dirty="0" smtClean="0">
                <a:solidFill>
                  <a:schemeClr val="bg1"/>
                </a:solidFill>
                <a:latin typeface="Futura-Bold" pitchFamily="2" charset="0"/>
                <a:cs typeface="Segoe UI Light" panose="020B0502040204020203" pitchFamily="34" charset="0"/>
              </a:rPr>
              <a:t>/Public </a:t>
            </a:r>
            <a:r>
              <a:rPr lang="en-ID" sz="2800" dirty="0" err="1" smtClean="0">
                <a:solidFill>
                  <a:schemeClr val="bg1"/>
                </a:solidFill>
                <a:latin typeface="Futura-Bold" pitchFamily="2" charset="0"/>
                <a:cs typeface="Segoe UI Light" panose="020B0502040204020203" pitchFamily="34" charset="0"/>
              </a:rPr>
              <a:t>Relatioan</a:t>
            </a:r>
            <a:endParaRPr lang="en-US" sz="2800" dirty="0">
              <a:solidFill>
                <a:schemeClr val="bg1"/>
              </a:solidFill>
              <a:latin typeface="Futura-Bold" pitchFamily="2" charset="0"/>
              <a:cs typeface="Segoe UI Light" panose="020B0502040204020203" pitchFamily="34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14440090" y="3724261"/>
            <a:ext cx="1975483" cy="205121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4513" y="4031486"/>
            <a:ext cx="3206636" cy="1603318"/>
          </a:xfrm>
          <a:prstGeom prst="rect">
            <a:avLst/>
          </a:prstGeom>
        </p:spPr>
      </p:pic>
      <p:sp>
        <p:nvSpPr>
          <p:cNvPr id="20" name="Oval 19"/>
          <p:cNvSpPr/>
          <p:nvPr/>
        </p:nvSpPr>
        <p:spPr>
          <a:xfrm>
            <a:off x="10519560" y="3807536"/>
            <a:ext cx="1975483" cy="205121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2268" y="4134707"/>
            <a:ext cx="3210068" cy="1591197"/>
          </a:xfrm>
          <a:prstGeom prst="rect">
            <a:avLst/>
          </a:prstGeom>
        </p:spPr>
      </p:pic>
      <p:sp>
        <p:nvSpPr>
          <p:cNvPr id="21" name="Oval 20"/>
          <p:cNvSpPr/>
          <p:nvPr/>
        </p:nvSpPr>
        <p:spPr>
          <a:xfrm>
            <a:off x="6089219" y="3904696"/>
            <a:ext cx="1975483" cy="205121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3240" y="4093886"/>
            <a:ext cx="4029910" cy="1997124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1887725" y="3724261"/>
            <a:ext cx="1975483" cy="200164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841" y="3942869"/>
            <a:ext cx="3244355" cy="169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1213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8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xit" presetSubtype="32" fill="hold" nodeType="withEffect">
                                  <p:stCondLst>
                                    <p:cond delay="4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7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7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6" presetClass="emph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20" dur="1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decel="100000" fill="hold" grpId="2" nodeType="withEffect">
                                  <p:stCondLst>
                                    <p:cond delay="350"/>
                                  </p:stCondLst>
                                  <p:childTnLst>
                                    <p:animScale>
                                      <p:cBhvr>
                                        <p:cTn id="22" dur="400" fill="hold"/>
                                        <p:tgtEl>
                                          <p:spTgt spid="4"/>
                                        </p:tgtEl>
                                      </p:cBhvr>
                                      <p:by x="66000" y="66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2" presetClass="exit" presetSubtype="8" accel="60000" decel="40000" fill="hold" grpId="3" nodeType="withEffect">
                                  <p:stCondLst>
                                    <p:cond delay="3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49" presetClass="exit" presetSubtype="0" accel="100000" fill="hold" grpId="4" nodeType="withEffect">
                                  <p:stCondLst>
                                    <p:cond delay="3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" presetClass="entr" presetSubtype="4" accel="40000" decel="6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8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8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8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xit" presetSubtype="32" fill="hold" nodeType="withEffect">
                                  <p:stCondLst>
                                    <p:cond delay="4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46" dur="7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8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" presetClass="entr" presetSubtype="8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6" presetClass="emph" presetSubtype="0" repeatCount="indefinite" autoRev="1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55" dur="750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6" presetClass="emph" presetSubtype="0" fill="hold" grpId="2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57" dur="1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6" presetClass="emph" presetSubtype="0" decel="10000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59" dur="400" fill="hold"/>
                                        <p:tgtEl>
                                          <p:spTgt spid="8"/>
                                        </p:tgtEl>
                                      </p:cBhvr>
                                      <p:by x="66000" y="66000"/>
                                    </p:animScale>
                                  </p:childTnLst>
                                </p:cTn>
                              </p:par>
                              <p:par>
                                <p:cTn id="60" presetID="2" presetClass="exit" presetSubtype="8" accel="60000" decel="40000" fill="hold" grpId="4" nodeType="withEffect">
                                  <p:stCondLst>
                                    <p:cond delay="3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1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49" presetClass="exit" presetSubtype="0" accel="100000" fill="hold" grpId="5" nodeType="withEffect">
                                  <p:stCondLst>
                                    <p:cond delay="3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65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" presetClass="entr" presetSubtype="4" accel="40000" decel="6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8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xit" presetSubtype="32" fill="hold" nodeType="withEffect">
                                  <p:stCondLst>
                                    <p:cond delay="4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83" dur="7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7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5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6" presetClass="emph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92" dur="100" fill="hold"/>
                                        <p:tgtEl>
                                          <p:spTgt spid="1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3" presetID="6" presetClass="emph" presetSubtype="0" decel="100000" fill="hold" grpId="2" nodeType="withEffect">
                                  <p:stCondLst>
                                    <p:cond delay="350"/>
                                  </p:stCondLst>
                                  <p:childTnLst>
                                    <p:animScale>
                                      <p:cBhvr>
                                        <p:cTn id="94" dur="400" fill="hold"/>
                                        <p:tgtEl>
                                          <p:spTgt spid="12"/>
                                        </p:tgtEl>
                                      </p:cBhvr>
                                      <p:by x="66000" y="66000"/>
                                    </p:animScale>
                                  </p:childTnLst>
                                </p:cTn>
                              </p:par>
                              <p:par>
                                <p:cTn id="95" presetID="2" presetClass="exit" presetSubtype="8" accel="60000" decel="40000" fill="hold" grpId="3" nodeType="withEffect">
                                  <p:stCondLst>
                                    <p:cond delay="3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6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49" presetClass="exit" presetSubtype="0" accel="100000" fill="hold" grpId="4" nodeType="withEffect">
                                  <p:stCondLst>
                                    <p:cond delay="3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0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2" presetClass="entr" presetSubtype="4" accel="40000" decel="6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8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8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8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53" presetClass="exit" presetSubtype="32" fill="hold" nodeType="withEffect">
                                  <p:stCondLst>
                                    <p:cond delay="4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8" dur="7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7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0" dur="7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2" presetClass="entr" presetSubtype="8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6" presetClass="emph" presetSubtype="0" repeatCount="indefinite" autoRev="1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127" dur="750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28" presetID="6" presetClass="emph" presetSubtype="0" fill="hold" grpId="2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29" dur="100" fill="hold"/>
                                        <p:tgtEl>
                                          <p:spTgt spid="1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0" presetID="6" presetClass="emph" presetSubtype="0" decel="10000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31" dur="400" fill="hold"/>
                                        <p:tgtEl>
                                          <p:spTgt spid="15"/>
                                        </p:tgtEl>
                                      </p:cBhvr>
                                      <p:by x="66000" y="66000"/>
                                    </p:animScale>
                                  </p:childTnLst>
                                </p:cTn>
                              </p:par>
                              <p:par>
                                <p:cTn id="132" presetID="2" presetClass="exit" presetSubtype="8" accel="60000" decel="40000" fill="hold" grpId="4" nodeType="withEffect">
                                  <p:stCondLst>
                                    <p:cond delay="3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3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49" presetClass="exit" presetSubtype="0" accel="100000" fill="hold" grpId="5" nodeType="withEffect">
                                  <p:stCondLst>
                                    <p:cond delay="3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7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2" presetClass="entr" presetSubtype="4" accel="40000" decel="6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8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8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8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53" presetClass="exit" presetSubtype="32" fill="hold" grpId="1" nodeType="withEffect">
                                  <p:stCondLst>
                                    <p:cond delay="4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5" dur="7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7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7" dur="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8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8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8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53" presetClass="exit" presetSubtype="32" fill="hold" grpId="1" nodeType="withEffect">
                                  <p:stCondLst>
                                    <p:cond delay="4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5" dur="7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7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67" dur="7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8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8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3" dur="8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53" presetClass="exit" presetSubtype="32" fill="hold" grpId="1" nodeType="withEffect">
                                  <p:stCondLst>
                                    <p:cond delay="4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5" dur="7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7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77" dur="7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8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8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3" dur="8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53" presetClass="exit" presetSubtype="32" fill="hold" grpId="1" nodeType="withEffect">
                                  <p:stCondLst>
                                    <p:cond delay="4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5" dur="7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7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7" dur="7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2" presetClass="entr" presetSubtype="2" accel="40000" decel="6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3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194" dur="3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5" presetID="6" presetClass="emph" presetSubtype="0" repeatCount="indefinite" autoRev="1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96" dur="750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7" presetID="10" presetClass="exit" presetSubtype="0" fill="hold" grpId="3" nodeType="withEffect">
                                  <p:stCondLst>
                                    <p:cond delay="3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2" presetClass="entr" presetSubtype="2" accel="40000" decel="6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4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205" dur="3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6" presetID="6" presetClass="emph" presetSubtype="0" repeatCount="indefinite" autoRev="1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07" dur="750" fill="hold"/>
                                        <p:tgtEl>
                                          <p:spTgt spid="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8" presetID="10" presetClass="exit" presetSubtype="0" fill="hold" grpId="3" nodeType="withEffect">
                                  <p:stCondLst>
                                    <p:cond delay="3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6" grpId="1" animBg="1"/>
      <p:bldP spid="26" grpId="2" animBg="1"/>
      <p:bldP spid="26" grpId="3" animBg="1"/>
      <p:bldP spid="23" grpId="0" animBg="1"/>
      <p:bldP spid="23" grpId="1" animBg="1"/>
      <p:bldP spid="23" grpId="2" animBg="1"/>
      <p:bldP spid="23" grpId="3" animBg="1"/>
      <p:bldP spid="4" grpId="0" animBg="1"/>
      <p:bldP spid="4" grpId="1" animBg="1"/>
      <p:bldP spid="4" grpId="2" animBg="1"/>
      <p:bldP spid="4" grpId="3" animBg="1"/>
      <p:bldP spid="4" grpId="4" animBg="1"/>
      <p:bldP spid="5" grpId="0"/>
      <p:bldP spid="5" grpId="1"/>
      <p:bldP spid="8" grpId="0" animBg="1"/>
      <p:bldP spid="8" grpId="1" animBg="1"/>
      <p:bldP spid="8" grpId="2" animBg="1"/>
      <p:bldP spid="8" grpId="3" animBg="1"/>
      <p:bldP spid="8" grpId="4" animBg="1"/>
      <p:bldP spid="8" grpId="5" animBg="1"/>
      <p:bldP spid="9" grpId="0"/>
      <p:bldP spid="9" grpId="1"/>
      <p:bldP spid="12" grpId="0" animBg="1"/>
      <p:bldP spid="12" grpId="1" animBg="1"/>
      <p:bldP spid="12" grpId="2" animBg="1"/>
      <p:bldP spid="12" grpId="3" animBg="1"/>
      <p:bldP spid="12" grpId="4" animBg="1"/>
      <p:bldP spid="13" grpId="0"/>
      <p:bldP spid="13" grpId="1"/>
      <p:bldP spid="15" grpId="0" animBg="1"/>
      <p:bldP spid="15" grpId="1" animBg="1"/>
      <p:bldP spid="15" grpId="2" animBg="1"/>
      <p:bldP spid="15" grpId="3" animBg="1"/>
      <p:bldP spid="15" grpId="4" animBg="1"/>
      <p:bldP spid="15" grpId="5" animBg="1"/>
      <p:bldP spid="17" grpId="0"/>
      <p:bldP spid="17" grpId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HANGE PICTURE HERE">
            <a:extLst>
              <a:ext uri="{FF2B5EF4-FFF2-40B4-BE49-F238E27FC236}">
                <a16:creationId xmlns:a16="http://schemas.microsoft.com/office/drawing/2014/main" xmlns="" id="{F7CCFB47-CEF0-6B4E-8152-67EE609C0C1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813" b="7813"/>
          <a:stretch>
            <a:fillRect/>
          </a:stretch>
        </p:blipFill>
        <p:spPr/>
      </p:pic>
      <p:sp>
        <p:nvSpPr>
          <p:cNvPr id="20" name="TRANSPARAN">
            <a:extLst>
              <a:ext uri="{FF2B5EF4-FFF2-40B4-BE49-F238E27FC236}">
                <a16:creationId xmlns:a16="http://schemas.microsoft.com/office/drawing/2014/main" xmlns="" id="{935034D7-D4E5-594C-A562-139A86C92F5C}"/>
              </a:ext>
            </a:extLst>
          </p:cNvPr>
          <p:cNvSpPr/>
          <p:nvPr/>
        </p:nvSpPr>
        <p:spPr>
          <a:xfrm>
            <a:off x="0" y="-34089"/>
            <a:ext cx="18314276" cy="10321089"/>
          </a:xfrm>
          <a:prstGeom prst="rect">
            <a:avLst/>
          </a:prstGeom>
          <a:gradFill>
            <a:gsLst>
              <a:gs pos="0">
                <a:schemeClr val="accent1">
                  <a:alpha val="80000"/>
                </a:schemeClr>
              </a:gs>
              <a:gs pos="100000">
                <a:schemeClr val="accent1">
                  <a:lumMod val="75000"/>
                  <a:alpha val="80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">
            <a:extLst>
              <a:ext uri="{FF2B5EF4-FFF2-40B4-BE49-F238E27FC236}">
                <a16:creationId xmlns:a16="http://schemas.microsoft.com/office/drawing/2014/main" xmlns="" id="{33C468DD-5A18-A545-AC65-EA7263E5BCF1}"/>
              </a:ext>
            </a:extLst>
          </p:cNvPr>
          <p:cNvSpPr/>
          <p:nvPr/>
        </p:nvSpPr>
        <p:spPr>
          <a:xfrm>
            <a:off x="1855298" y="3177124"/>
            <a:ext cx="10235682" cy="5113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HANGE TEXT HERE">
            <a:extLst>
              <a:ext uri="{FF2B5EF4-FFF2-40B4-BE49-F238E27FC236}">
                <a16:creationId xmlns:a16="http://schemas.microsoft.com/office/drawing/2014/main" xmlns="" id="{245A309F-2ED6-5445-8B1D-B46E9D148B4E}"/>
              </a:ext>
            </a:extLst>
          </p:cNvPr>
          <p:cNvSpPr txBox="1"/>
          <p:nvPr/>
        </p:nvSpPr>
        <p:spPr>
          <a:xfrm>
            <a:off x="2317675" y="3485118"/>
            <a:ext cx="9310927" cy="2913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1000"/>
              </a:lnSpc>
            </a:pPr>
            <a:r>
              <a:rPr lang="en-ID" sz="6000" b="1" dirty="0" err="1" smtClean="0">
                <a:solidFill>
                  <a:schemeClr val="accent1">
                    <a:lumMod val="75000"/>
                  </a:schemeClr>
                </a:solidFill>
                <a:latin typeface="Futura-Bold" pitchFamily="2" charset="0"/>
              </a:rPr>
              <a:t>Beberapa</a:t>
            </a:r>
            <a:r>
              <a:rPr lang="en-ID" sz="6000" b="1" dirty="0" smtClean="0">
                <a:solidFill>
                  <a:schemeClr val="accent1">
                    <a:lumMod val="75000"/>
                  </a:schemeClr>
                </a:solidFill>
                <a:latin typeface="Futura-Bold" pitchFamily="2" charset="0"/>
              </a:rPr>
              <a:t> </a:t>
            </a:r>
            <a:r>
              <a:rPr lang="en-ID" sz="6000" b="1" dirty="0" err="1" smtClean="0">
                <a:solidFill>
                  <a:schemeClr val="accent1">
                    <a:lumMod val="75000"/>
                  </a:schemeClr>
                </a:solidFill>
                <a:latin typeface="Futura-Bold" pitchFamily="2" charset="0"/>
              </a:rPr>
              <a:t>Fasilitas</a:t>
            </a:r>
            <a:r>
              <a:rPr lang="en-ID" sz="6000" b="1" dirty="0">
                <a:solidFill>
                  <a:schemeClr val="accent1">
                    <a:lumMod val="75000"/>
                  </a:schemeClr>
                </a:solidFill>
                <a:latin typeface="Futura-Bold" pitchFamily="2" charset="0"/>
              </a:rPr>
              <a:t> </a:t>
            </a:r>
            <a:r>
              <a:rPr lang="en-ID" sz="6000" b="1" dirty="0" smtClean="0">
                <a:solidFill>
                  <a:schemeClr val="accent1">
                    <a:lumMod val="75000"/>
                  </a:schemeClr>
                </a:solidFill>
                <a:latin typeface="Futura-Bold" pitchFamily="2" charset="0"/>
              </a:rPr>
              <a:t>Yang </a:t>
            </a:r>
            <a:r>
              <a:rPr lang="en-ID" sz="6000" b="1" dirty="0">
                <a:solidFill>
                  <a:schemeClr val="accent1">
                    <a:lumMod val="75000"/>
                  </a:schemeClr>
                </a:solidFill>
                <a:latin typeface="Futura-Bold" pitchFamily="2" charset="0"/>
              </a:rPr>
              <a:t>A</a:t>
            </a:r>
            <a:r>
              <a:rPr lang="en-ID" sz="6000" b="1" dirty="0" smtClean="0">
                <a:solidFill>
                  <a:schemeClr val="accent1">
                    <a:lumMod val="75000"/>
                  </a:schemeClr>
                </a:solidFill>
                <a:latin typeface="Futura-Bold" pitchFamily="2" charset="0"/>
              </a:rPr>
              <a:t>kan </a:t>
            </a:r>
            <a:r>
              <a:rPr lang="en-ID" sz="6000" b="1" dirty="0" err="1" smtClean="0">
                <a:solidFill>
                  <a:schemeClr val="accent1">
                    <a:lumMod val="75000"/>
                  </a:schemeClr>
                </a:solidFill>
                <a:latin typeface="Futura-Bold" pitchFamily="2" charset="0"/>
              </a:rPr>
              <a:t>Kamu</a:t>
            </a:r>
            <a:r>
              <a:rPr lang="en-ID" sz="6000" b="1" dirty="0" smtClean="0">
                <a:solidFill>
                  <a:schemeClr val="accent1">
                    <a:lumMod val="75000"/>
                  </a:schemeClr>
                </a:solidFill>
                <a:latin typeface="Futura-Bold" pitchFamily="2" charset="0"/>
              </a:rPr>
              <a:t> </a:t>
            </a:r>
            <a:r>
              <a:rPr lang="en-ID" sz="6000" b="1" dirty="0" err="1" smtClean="0">
                <a:solidFill>
                  <a:schemeClr val="accent1">
                    <a:lumMod val="75000"/>
                  </a:schemeClr>
                </a:solidFill>
                <a:latin typeface="Futura-Bold" pitchFamily="2" charset="0"/>
              </a:rPr>
              <a:t>Dapat</a:t>
            </a:r>
            <a:endParaRPr lang="en-US" sz="6000" b="1" dirty="0">
              <a:solidFill>
                <a:schemeClr val="accent1">
                  <a:lumMod val="75000"/>
                </a:schemeClr>
              </a:solidFill>
              <a:latin typeface="Futura-Bold" pitchFamily="2" charset="0"/>
            </a:endParaRPr>
          </a:p>
        </p:txBody>
      </p:sp>
      <p:sp>
        <p:nvSpPr>
          <p:cNvPr id="5" name="CHANGE TEXT HERE">
            <a:extLst>
              <a:ext uri="{FF2B5EF4-FFF2-40B4-BE49-F238E27FC236}">
                <a16:creationId xmlns:a16="http://schemas.microsoft.com/office/drawing/2014/main" xmlns="" id="{B492479E-4DE2-404D-8713-7577DE478C92}"/>
              </a:ext>
            </a:extLst>
          </p:cNvPr>
          <p:cNvSpPr txBox="1"/>
          <p:nvPr/>
        </p:nvSpPr>
        <p:spPr>
          <a:xfrm>
            <a:off x="7315200" y="7696323"/>
            <a:ext cx="33698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pc="600" dirty="0">
                <a:solidFill>
                  <a:schemeClr val="accent1">
                    <a:lumMod val="75000"/>
                  </a:schemeClr>
                </a:solidFill>
                <a:latin typeface="Nunito Sans" pitchFamily="2" charset="77"/>
              </a:rPr>
              <a:t>m</a:t>
            </a:r>
            <a:r>
              <a:rPr lang="en-US" sz="2000" spc="600" dirty="0" smtClean="0">
                <a:solidFill>
                  <a:schemeClr val="accent1">
                    <a:lumMod val="75000"/>
                  </a:schemeClr>
                </a:solidFill>
                <a:latin typeface="Nunito Sans" pitchFamily="2" charset="77"/>
              </a:rPr>
              <a:t>agangjogja.com</a:t>
            </a:r>
            <a:endParaRPr lang="en-US" sz="2000" spc="600" dirty="0">
              <a:solidFill>
                <a:schemeClr val="accent1">
                  <a:lumMod val="75000"/>
                </a:schemeClr>
              </a:solidFill>
              <a:latin typeface="Nunito Sans" pitchFamily="2" charset="77"/>
            </a:endParaRPr>
          </a:p>
        </p:txBody>
      </p:sp>
      <p:sp>
        <p:nvSpPr>
          <p:cNvPr id="15" name="RECTANGLE">
            <a:extLst>
              <a:ext uri="{FF2B5EF4-FFF2-40B4-BE49-F238E27FC236}">
                <a16:creationId xmlns:a16="http://schemas.microsoft.com/office/drawing/2014/main" xmlns="" id="{B143A340-1CCE-3843-8891-4D21BB2734BD}"/>
              </a:ext>
            </a:extLst>
          </p:cNvPr>
          <p:cNvSpPr/>
          <p:nvPr/>
        </p:nvSpPr>
        <p:spPr>
          <a:xfrm flipH="1">
            <a:off x="12090980" y="3223674"/>
            <a:ext cx="242596" cy="511317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">
            <a:extLst>
              <a:ext uri="{FF2B5EF4-FFF2-40B4-BE49-F238E27FC236}">
                <a16:creationId xmlns="" xmlns:a16="http://schemas.microsoft.com/office/drawing/2014/main" id="{9C9D03AC-D975-484E-A03E-33415DCF0272}"/>
              </a:ext>
            </a:extLst>
          </p:cNvPr>
          <p:cNvSpPr/>
          <p:nvPr/>
        </p:nvSpPr>
        <p:spPr>
          <a:xfrm>
            <a:off x="11430000" y="6160251"/>
            <a:ext cx="4469396" cy="4145799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FREEFORM SHAPE">
            <a:extLst>
              <a:ext uri="{FF2B5EF4-FFF2-40B4-BE49-F238E27FC236}">
                <a16:creationId xmlns="" xmlns:a16="http://schemas.microsoft.com/office/drawing/2014/main" id="{CF1FF8E1-D250-4EC4-B081-BF0186BD5BD3}"/>
              </a:ext>
            </a:extLst>
          </p:cNvPr>
          <p:cNvSpPr>
            <a:spLocks/>
          </p:cNvSpPr>
          <p:nvPr/>
        </p:nvSpPr>
        <p:spPr bwMode="auto">
          <a:xfrm>
            <a:off x="11430000" y="5733712"/>
            <a:ext cx="7120294" cy="4669179"/>
          </a:xfrm>
          <a:custGeom>
            <a:avLst/>
            <a:gdLst>
              <a:gd name="T0" fmla="*/ 3567 w 10246"/>
              <a:gd name="T1" fmla="*/ 6437 h 7491"/>
              <a:gd name="T2" fmla="*/ 7049 w 10246"/>
              <a:gd name="T3" fmla="*/ 750 h 7491"/>
              <a:gd name="T4" fmla="*/ 10246 w 10246"/>
              <a:gd name="T5" fmla="*/ 197 h 7491"/>
              <a:gd name="T6" fmla="*/ 10246 w 10246"/>
              <a:gd name="T7" fmla="*/ 7327 h 7491"/>
              <a:gd name="T8" fmla="*/ 10083 w 10246"/>
              <a:gd name="T9" fmla="*/ 7491 h 7491"/>
              <a:gd name="T10" fmla="*/ 0 w 10246"/>
              <a:gd name="T11" fmla="*/ 7491 h 7491"/>
              <a:gd name="T12" fmla="*/ 3567 w 10246"/>
              <a:gd name="T13" fmla="*/ 6437 h 7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246" h="7491">
                <a:moveTo>
                  <a:pt x="3567" y="6437"/>
                </a:moveTo>
                <a:cubicBezTo>
                  <a:pt x="5850" y="5433"/>
                  <a:pt x="4665" y="2169"/>
                  <a:pt x="7049" y="750"/>
                </a:cubicBezTo>
                <a:cubicBezTo>
                  <a:pt x="7969" y="202"/>
                  <a:pt x="9196" y="0"/>
                  <a:pt x="10246" y="197"/>
                </a:cubicBezTo>
                <a:lnTo>
                  <a:pt x="10246" y="7327"/>
                </a:lnTo>
                <a:cubicBezTo>
                  <a:pt x="10246" y="7418"/>
                  <a:pt x="10173" y="7491"/>
                  <a:pt x="10083" y="7491"/>
                </a:cubicBezTo>
                <a:lnTo>
                  <a:pt x="0" y="7491"/>
                </a:lnTo>
                <a:cubicBezTo>
                  <a:pt x="102" y="5671"/>
                  <a:pt x="1443" y="7370"/>
                  <a:pt x="3567" y="64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596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0" presetClass="entr" presetSubtype="0" spd="120000" accel="50000" decel="50000" fill="hold" grpId="0" nodeType="withEffect">
                                      <p:stCondLst>
                                        <p:cond delay="800"/>
                                      </p:stCondLst>
                                      <p:iterate type="lt">
                                        <p:tmPct val="4375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7" dur="2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+#ppt_h/2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8" dur="2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-#ppt_w/6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9" dur="2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0" dur="333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-#ppt_h/3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1" dur="333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#ppt_w/6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+#ppt_h/3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2" dur="333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+#ppt_h/3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3" dur="418" fill="hold">
                                              <p:stCondLst>
                                                <p:cond delay="583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4" dur="418" fill="hold">
                                              <p:stCondLst>
                                                <p:cond delay="583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5" dur="418" fill="hold">
                                              <p:stCondLst>
                                                <p:cond delay="583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6" presetClass="emph" presetSubtype="0" decel="100000" fill="hold" grpId="1" nodeType="withEffect">
                                      <p:stCondLst>
                                        <p:cond delay="380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Scale>
                                          <p:cBhvr>
                                            <p:cTn id="17" dur="40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5000" y="11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" presetID="8" presetClass="emph" presetSubtype="0" accel="100000" fill="hold" grpId="2" nodeType="withEffect">
                                      <p:stCondLst>
                                        <p:cond delay="390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Rot by="420000">
                                          <p:cBhvr>
                                            <p:cTn id="19" dur="6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2" presetClass="exit" presetSubtype="8" accel="100000" fill="hold" grpId="3" nodeType="withEffect">
                                      <p:stCondLst>
                                        <p:cond delay="4100"/>
                                      </p:stCondLst>
                                      <p:iterate type="lt">
                                        <p:tmPct val="1562"/>
                                      </p:iterate>
                                      <p:childTnLst>
                                        <p:anim calcmode="lin" valueType="num">
                                          <p:cBhvr additive="base">
                                            <p:cTn id="21" dur="8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8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799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29" dur="10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80000" y="8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0" presetID="6" presetClass="emph" presetSubtype="0" decel="100000" fill="hold" grpId="2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1" dur="60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25000" y="12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4" decel="100000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50" presetClass="entr" presetSubtype="0" decel="10000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8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8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8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8" presetClass="emph" presetSubtype="0" decel="100000" fill="hold" grpId="3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42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3" presetID="45" presetClass="entr" presetSubtype="0" fill="hold" grpId="4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6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6" presetClass="emph" presetSubtype="0" decel="100000" fill="hold" grpId="5" nodeType="withEffect">
                                      <p:stCondLst>
                                        <p:cond delay="4100"/>
                                      </p:stCondLst>
                                      <p:childTnLst>
                                        <p:animScale>
                                          <p:cBhvr>
                                            <p:cTn id="49" dur="85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85000" y="8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0" presetID="2" presetClass="exit" presetSubtype="8" accel="100000" fill="hold" grpId="6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1" dur="8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8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7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4" presetID="45" presetClass="exit" presetSubtype="0" fill="hold" grpId="7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5" dur="8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6" dur="8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5000">
                                              <p:val>
                                                <p:strVal val="0.92*ppt_w"/>
                                              </p:val>
                                            </p:tav>
                                            <p:tav tm="10000">
                                              <p:val>
                                                <p:strVal val="0.71*ppt_w"/>
                                              </p:val>
                                            </p:tav>
                                            <p:tav tm="15000">
                                              <p:val>
                                                <p:strVal val="0.38*ppt_w"/>
                                              </p:val>
                                            </p:tav>
                                            <p:tav tm="2000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25000">
                                              <p:val>
                                                <p:strVal val="-0.38*ppt_w"/>
                                              </p:val>
                                            </p:tav>
                                            <p:tav tm="30000">
                                              <p:val>
                                                <p:strVal val="-0.71*ppt_w"/>
                                              </p:val>
                                            </p:tav>
                                            <p:tav tm="35000">
                                              <p:val>
                                                <p:strVal val="-0.92*ppt_w"/>
                                              </p:val>
                                            </p:tav>
                                            <p:tav tm="40000">
                                              <p:val>
                                                <p:strVal val="-ppt_w"/>
                                              </p:val>
                                            </p:tav>
                                            <p:tav tm="45000">
                                              <p:val>
                                                <p:strVal val="-0.92*ppt_w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-0.71*ppt_w"/>
                                              </p:val>
                                            </p:tav>
                                            <p:tav tm="55000">
                                              <p:val>
                                                <p:strVal val="-0.38*ppt_w"/>
                                              </p:val>
                                            </p:tav>
                                            <p:tav tm="6000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65000">
                                              <p:val>
                                                <p:strVal val="0.38*ppt_w"/>
                                              </p:val>
                                            </p:tav>
                                            <p:tav tm="70000">
                                              <p:val>
                                                <p:strVal val="0.71*ppt_w"/>
                                              </p:val>
                                            </p:tav>
                                            <p:tav tm="75000">
                                              <p:val>
                                                <p:strVal val="0.92*ppt_w"/>
                                              </p:val>
                                            </p:tav>
                                            <p:tav tm="8000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85000">
                                              <p:val>
                                                <p:strVal val="0.92*ppt_w"/>
                                              </p:val>
                                            </p:tav>
                                            <p:tav tm="90000">
                                              <p:val>
                                                <p:strVal val="0.71*ppt_w"/>
                                              </p:val>
                                            </p:tav>
                                            <p:tav tm="95000">
                                              <p:val>
                                                <p:strVal val="0.38*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8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7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9" presetID="8" presetClass="emph" presetSubtype="0" decel="100000" fill="hold" grpId="8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60" dur="8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1" presetID="6" presetClass="emph" presetSubtype="0" decel="100000" fill="hold" grpId="1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animScale>
                                          <p:cBhvr>
                                            <p:cTn id="62" dur="100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5000" y="11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3" presetID="2" presetClass="exit" presetSubtype="8" accel="100000" fill="hold" grpId="2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4" dur="65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65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649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7" presetID="23" presetClass="exit" presetSubtype="32" fill="hold" grpId="1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68" dur="40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40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399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10" presetClass="exit" presetSubtype="0" fill="hold" grpId="1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5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7" presetID="2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6" presetClass="emph" presetSubtype="0" fill="hold" grpId="1" nodeType="withEffect" p14:presetBounceEnd="100000">
                                      <p:stCondLst>
                                        <p:cond delay="7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82" dur="15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3" presetID="6" presetClass="emph" presetSubtype="0" repeatCount="indefinite" autoRev="1" fill="hold" grpId="2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84" dur="7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5000" y="11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5" presetID="2" presetClass="exit" presetSubtype="6" accel="60000" decel="40000" fill="hold" grpId="3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6" dur="75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75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74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1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2" presetClass="entr" presetSubtype="12" accel="40000" decel="6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6" presetID="6" presetClass="emph" presetSubtype="0" repeatCount="indefinite" autoRev="1" fill="hold" grpId="2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Scale>
                                          <p:cBhvr>
                                            <p:cTn id="97" dur="100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8" presetID="2" presetClass="exit" presetSubtype="12" accel="60000" decel="40000" fill="hold" grpId="3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9" dur="10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0" dur="10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 animBg="1"/>
          <p:bldP spid="20" grpId="1" animBg="1"/>
          <p:bldP spid="3" grpId="0" animBg="1"/>
          <p:bldP spid="3" grpId="1" animBg="1"/>
          <p:bldP spid="3" grpId="2" animBg="1"/>
          <p:bldP spid="3" grpId="3" animBg="1"/>
          <p:bldP spid="3" grpId="4" animBg="1"/>
          <p:bldP spid="3" grpId="5" animBg="1"/>
          <p:bldP spid="3" grpId="6" animBg="1"/>
          <p:bldP spid="3" grpId="7" animBg="1"/>
          <p:bldP spid="3" grpId="8" animBg="1"/>
          <p:bldP spid="4" grpId="0"/>
          <p:bldP spid="4" grpId="1"/>
          <p:bldP spid="4" grpId="2"/>
          <p:bldP spid="4" grpId="3"/>
          <p:bldP spid="5" grpId="0"/>
          <p:bldP spid="5" grpId="1"/>
          <p:bldP spid="5" grpId="2"/>
          <p:bldP spid="15" grpId="0" animBg="1"/>
          <p:bldP spid="15" grpId="1" animBg="1"/>
          <p:bldP spid="9" grpId="0" animBg="1"/>
          <p:bldP spid="9" grpId="1" animBg="1"/>
          <p:bldP spid="9" grpId="2" animBg="1"/>
          <p:bldP spid="9" grpId="3" animBg="1"/>
          <p:bldP spid="10" grpId="0" animBg="1"/>
          <p:bldP spid="10" grpId="1" animBg="1"/>
          <p:bldP spid="10" grpId="2" animBg="1"/>
          <p:bldP spid="10" grpId="3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0" presetClass="entr" presetSubtype="0" spd="120000" accel="50000" decel="50000" fill="hold" grpId="0" nodeType="withEffect">
                                      <p:stCondLst>
                                        <p:cond delay="800"/>
                                      </p:stCondLst>
                                      <p:iterate type="lt">
                                        <p:tmPct val="4375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to="" calcmode="lin" valueType="num">
                                          <p:cBhvr>
                                            <p:cTn id="7" dur="2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+#ppt_h/2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8" dur="2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-#ppt_w/6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9" dur="2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0" dur="333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-#ppt_h/3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1" dur="333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#ppt_w/6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+#ppt_h/3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2" dur="333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+#ppt_h/3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3" dur="418" fill="hold">
                                              <p:stCondLst>
                                                <p:cond delay="583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4" dur="418" fill="hold">
                                              <p:stCondLst>
                                                <p:cond delay="583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to="" calcmode="lin" valueType="num">
                                          <p:cBhvr>
                                            <p:cTn id="15" dur="418" fill="hold">
                                              <p:stCondLst>
                                                <p:cond delay="583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6" presetClass="emph" presetSubtype="0" decel="100000" fill="hold" grpId="1" nodeType="withEffect">
                                      <p:stCondLst>
                                        <p:cond delay="380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Scale>
                                          <p:cBhvr>
                                            <p:cTn id="17" dur="40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5000" y="11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" presetID="8" presetClass="emph" presetSubtype="0" accel="100000" fill="hold" grpId="2" nodeType="withEffect">
                                      <p:stCondLst>
                                        <p:cond delay="390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Rot by="420000">
                                          <p:cBhvr>
                                            <p:cTn id="19" dur="6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2" presetClass="exit" presetSubtype="8" accel="100000" fill="hold" grpId="3" nodeType="withEffect">
                                      <p:stCondLst>
                                        <p:cond delay="4100"/>
                                      </p:stCondLst>
                                      <p:iterate type="lt">
                                        <p:tmPct val="1562"/>
                                      </p:iterate>
                                      <p:childTnLst>
                                        <p:anim calcmode="lin" valueType="num">
                                          <p:cBhvr additive="base">
                                            <p:cTn id="21" dur="8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8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799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29" dur="10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80000" y="8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0" presetID="6" presetClass="emph" presetSubtype="0" decel="100000" fill="hold" grpId="2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1" dur="60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25000" y="12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4" decel="100000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50" presetClass="entr" presetSubtype="0" decel="10000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8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8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8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8" presetClass="emph" presetSubtype="0" decel="100000" fill="hold" grpId="3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42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3" presetID="45" presetClass="entr" presetSubtype="0" fill="hold" grpId="4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6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6" presetClass="emph" presetSubtype="0" decel="100000" fill="hold" grpId="5" nodeType="withEffect">
                                      <p:stCondLst>
                                        <p:cond delay="4100"/>
                                      </p:stCondLst>
                                      <p:childTnLst>
                                        <p:animScale>
                                          <p:cBhvr>
                                            <p:cTn id="49" dur="85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85000" y="8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0" presetID="2" presetClass="exit" presetSubtype="8" accel="100000" fill="hold" grpId="6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1" dur="8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8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7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4" presetID="45" presetClass="exit" presetSubtype="0" fill="hold" grpId="7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5" dur="8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6" dur="8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5000">
                                              <p:val>
                                                <p:strVal val="0.92*ppt_w"/>
                                              </p:val>
                                            </p:tav>
                                            <p:tav tm="10000">
                                              <p:val>
                                                <p:strVal val="0.71*ppt_w"/>
                                              </p:val>
                                            </p:tav>
                                            <p:tav tm="15000">
                                              <p:val>
                                                <p:strVal val="0.38*ppt_w"/>
                                              </p:val>
                                            </p:tav>
                                            <p:tav tm="2000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25000">
                                              <p:val>
                                                <p:strVal val="-0.38*ppt_w"/>
                                              </p:val>
                                            </p:tav>
                                            <p:tav tm="30000">
                                              <p:val>
                                                <p:strVal val="-0.71*ppt_w"/>
                                              </p:val>
                                            </p:tav>
                                            <p:tav tm="35000">
                                              <p:val>
                                                <p:strVal val="-0.92*ppt_w"/>
                                              </p:val>
                                            </p:tav>
                                            <p:tav tm="40000">
                                              <p:val>
                                                <p:strVal val="-ppt_w"/>
                                              </p:val>
                                            </p:tav>
                                            <p:tav tm="45000">
                                              <p:val>
                                                <p:strVal val="-0.92*ppt_w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-0.71*ppt_w"/>
                                              </p:val>
                                            </p:tav>
                                            <p:tav tm="55000">
                                              <p:val>
                                                <p:strVal val="-0.38*ppt_w"/>
                                              </p:val>
                                            </p:tav>
                                            <p:tav tm="6000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65000">
                                              <p:val>
                                                <p:strVal val="0.38*ppt_w"/>
                                              </p:val>
                                            </p:tav>
                                            <p:tav tm="70000">
                                              <p:val>
                                                <p:strVal val="0.71*ppt_w"/>
                                              </p:val>
                                            </p:tav>
                                            <p:tav tm="75000">
                                              <p:val>
                                                <p:strVal val="0.92*ppt_w"/>
                                              </p:val>
                                            </p:tav>
                                            <p:tav tm="8000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85000">
                                              <p:val>
                                                <p:strVal val="0.92*ppt_w"/>
                                              </p:val>
                                            </p:tav>
                                            <p:tav tm="90000">
                                              <p:val>
                                                <p:strVal val="0.71*ppt_w"/>
                                              </p:val>
                                            </p:tav>
                                            <p:tav tm="95000">
                                              <p:val>
                                                <p:strVal val="0.38*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8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7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9" presetID="8" presetClass="emph" presetSubtype="0" decel="100000" fill="hold" grpId="8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animRot by="10800000">
                                          <p:cBhvr>
                                            <p:cTn id="60" dur="8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1" presetID="6" presetClass="emph" presetSubtype="0" decel="100000" fill="hold" grpId="1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animScale>
                                          <p:cBhvr>
                                            <p:cTn id="62" dur="100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5000" y="11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3" presetID="2" presetClass="exit" presetSubtype="8" accel="100000" fill="hold" grpId="2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4" dur="65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65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649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7" presetID="23" presetClass="exit" presetSubtype="32" fill="hold" grpId="1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68" dur="40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40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399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10" presetClass="exit" presetSubtype="0" fill="hold" grpId="1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5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7" presetID="2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6" presetClass="emph" presetSubtype="0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82" dur="15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02000" y="102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3" presetID="6" presetClass="emph" presetSubtype="0" repeatCount="indefinite" autoRev="1" fill="hold" grpId="2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84" dur="7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5000" y="11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5" presetID="2" presetClass="exit" presetSubtype="6" accel="60000" decel="40000" fill="hold" grpId="3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6" dur="75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75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74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1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2" presetClass="entr" presetSubtype="12" accel="40000" decel="6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6" presetID="6" presetClass="emph" presetSubtype="0" repeatCount="indefinite" autoRev="1" fill="hold" grpId="2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Scale>
                                          <p:cBhvr>
                                            <p:cTn id="97" dur="100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8" presetID="2" presetClass="exit" presetSubtype="12" accel="60000" decel="40000" fill="hold" grpId="3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9" dur="10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0" dur="10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 animBg="1"/>
          <p:bldP spid="20" grpId="1" animBg="1"/>
          <p:bldP spid="3" grpId="0" animBg="1"/>
          <p:bldP spid="3" grpId="1" animBg="1"/>
          <p:bldP spid="3" grpId="2" animBg="1"/>
          <p:bldP spid="3" grpId="3" animBg="1"/>
          <p:bldP spid="3" grpId="4" animBg="1"/>
          <p:bldP spid="3" grpId="5" animBg="1"/>
          <p:bldP spid="3" grpId="6" animBg="1"/>
          <p:bldP spid="3" grpId="7" animBg="1"/>
          <p:bldP spid="3" grpId="8" animBg="1"/>
          <p:bldP spid="4" grpId="0"/>
          <p:bldP spid="4" grpId="1"/>
          <p:bldP spid="4" grpId="2"/>
          <p:bldP spid="4" grpId="3"/>
          <p:bldP spid="5" grpId="0"/>
          <p:bldP spid="5" grpId="1"/>
          <p:bldP spid="5" grpId="2"/>
          <p:bldP spid="15" grpId="0" animBg="1"/>
          <p:bldP spid="15" grpId="1" animBg="1"/>
          <p:bldP spid="9" grpId="0" animBg="1"/>
          <p:bldP spid="9" grpId="1" animBg="1"/>
          <p:bldP spid="9" grpId="2" animBg="1"/>
          <p:bldP spid="9" grpId="3" animBg="1"/>
          <p:bldP spid="10" grpId="0" animBg="1"/>
          <p:bldP spid="10" grpId="1" animBg="1"/>
          <p:bldP spid="10" grpId="2" animBg="1"/>
          <p:bldP spid="10" grpId="3" animBg="1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RANSAPARANT">
            <a:extLst>
              <a:ext uri="{FF2B5EF4-FFF2-40B4-BE49-F238E27FC236}">
                <a16:creationId xmlns:a16="http://schemas.microsoft.com/office/drawing/2014/main" xmlns="" id="{69355C4F-0E7E-4F68-BDC0-476F711B5CB2}"/>
              </a:ext>
            </a:extLst>
          </p:cNvPr>
          <p:cNvSpPr/>
          <p:nvPr/>
        </p:nvSpPr>
        <p:spPr>
          <a:xfrm>
            <a:off x="-34159" y="2770"/>
            <a:ext cx="18322159" cy="8645930"/>
          </a:xfrm>
          <a:custGeom>
            <a:avLst/>
            <a:gdLst>
              <a:gd name="connsiteX0" fmla="*/ 0 w 19477036"/>
              <a:gd name="connsiteY0" fmla="*/ 0 h 7385088"/>
              <a:gd name="connsiteX1" fmla="*/ 19477036 w 19477036"/>
              <a:gd name="connsiteY1" fmla="*/ 0 h 7385088"/>
              <a:gd name="connsiteX2" fmla="*/ 19477036 w 19477036"/>
              <a:gd name="connsiteY2" fmla="*/ 7354172 h 7385088"/>
              <a:gd name="connsiteX3" fmla="*/ 19377494 w 19477036"/>
              <a:gd name="connsiteY3" fmla="*/ 7322739 h 7385088"/>
              <a:gd name="connsiteX4" fmla="*/ 19118662 w 19477036"/>
              <a:gd name="connsiteY4" fmla="*/ 7155347 h 7385088"/>
              <a:gd name="connsiteX5" fmla="*/ 18875200 w 19477036"/>
              <a:gd name="connsiteY5" fmla="*/ 6929669 h 7385088"/>
              <a:gd name="connsiteX6" fmla="*/ 18279202 w 19477036"/>
              <a:gd name="connsiteY6" fmla="*/ 6954127 h 7385088"/>
              <a:gd name="connsiteX7" fmla="*/ 17959778 w 19477036"/>
              <a:gd name="connsiteY7" fmla="*/ 7241335 h 7385088"/>
              <a:gd name="connsiteX8" fmla="*/ 16917756 w 19477036"/>
              <a:gd name="connsiteY8" fmla="*/ 7167631 h 7385088"/>
              <a:gd name="connsiteX9" fmla="*/ 16676242 w 19477036"/>
              <a:gd name="connsiteY9" fmla="*/ 6941951 h 7385088"/>
              <a:gd name="connsiteX10" fmla="*/ 16082192 w 19477036"/>
              <a:gd name="connsiteY10" fmla="*/ 6941951 h 7385088"/>
              <a:gd name="connsiteX11" fmla="*/ 15749134 w 19477036"/>
              <a:gd name="connsiteY11" fmla="*/ 7238833 h 7385088"/>
              <a:gd name="connsiteX12" fmla="*/ 15174562 w 19477036"/>
              <a:gd name="connsiteY12" fmla="*/ 7378741 h 7385088"/>
              <a:gd name="connsiteX13" fmla="*/ 14627257 w 19477036"/>
              <a:gd name="connsiteY13" fmla="*/ 7094033 h 7385088"/>
              <a:gd name="connsiteX14" fmla="*/ 14446121 w 19477036"/>
              <a:gd name="connsiteY14" fmla="*/ 6927167 h 7385088"/>
              <a:gd name="connsiteX15" fmla="*/ 13838436 w 19477036"/>
              <a:gd name="connsiteY15" fmla="*/ 6966411 h 7385088"/>
              <a:gd name="connsiteX16" fmla="*/ 13544333 w 19477036"/>
              <a:gd name="connsiteY16" fmla="*/ 7233941 h 7385088"/>
              <a:gd name="connsiteX17" fmla="*/ 12535422 w 19477036"/>
              <a:gd name="connsiteY17" fmla="*/ 7204483 h 7385088"/>
              <a:gd name="connsiteX18" fmla="*/ 12280273 w 19477036"/>
              <a:gd name="connsiteY18" fmla="*/ 6968913 h 7385088"/>
              <a:gd name="connsiteX19" fmla="*/ 11754394 w 19477036"/>
              <a:gd name="connsiteY19" fmla="*/ 6875640 h 7385088"/>
              <a:gd name="connsiteX20" fmla="*/ 11559622 w 19477036"/>
              <a:gd name="connsiteY20" fmla="*/ 7027831 h 7385088"/>
              <a:gd name="connsiteX21" fmla="*/ 11269414 w 19477036"/>
              <a:gd name="connsiteY21" fmla="*/ 7270687 h 7385088"/>
              <a:gd name="connsiteX22" fmla="*/ 10334518 w 19477036"/>
              <a:gd name="connsiteY22" fmla="*/ 7216767 h 7385088"/>
              <a:gd name="connsiteX23" fmla="*/ 10096897 w 19477036"/>
              <a:gd name="connsiteY23" fmla="*/ 6993479 h 7385088"/>
              <a:gd name="connsiteX24" fmla="*/ 9835906 w 19477036"/>
              <a:gd name="connsiteY24" fmla="*/ 6841288 h 7385088"/>
              <a:gd name="connsiteX25" fmla="*/ 9444416 w 19477036"/>
              <a:gd name="connsiteY25" fmla="*/ 6939451 h 7385088"/>
              <a:gd name="connsiteX26" fmla="*/ 9148366 w 19477036"/>
              <a:gd name="connsiteY26" fmla="*/ 7209373 h 7385088"/>
              <a:gd name="connsiteX27" fmla="*/ 8084919 w 19477036"/>
              <a:gd name="connsiteY27" fmla="*/ 7184807 h 7385088"/>
              <a:gd name="connsiteX28" fmla="*/ 7821979 w 19477036"/>
              <a:gd name="connsiteY28" fmla="*/ 6941951 h 7385088"/>
              <a:gd name="connsiteX29" fmla="*/ 7196768 w 19477036"/>
              <a:gd name="connsiteY29" fmla="*/ 6968913 h 7385088"/>
              <a:gd name="connsiteX30" fmla="*/ 6937722 w 19477036"/>
              <a:gd name="connsiteY30" fmla="*/ 7206983 h 7385088"/>
              <a:gd name="connsiteX31" fmla="*/ 6331986 w 19477036"/>
              <a:gd name="connsiteY31" fmla="*/ 7378741 h 7385088"/>
              <a:gd name="connsiteX32" fmla="*/ 5749624 w 19477036"/>
              <a:gd name="connsiteY32" fmla="*/ 7076859 h 7385088"/>
              <a:gd name="connsiteX33" fmla="*/ 5591859 w 19477036"/>
              <a:gd name="connsiteY33" fmla="*/ 6929669 h 7385088"/>
              <a:gd name="connsiteX34" fmla="*/ 4995861 w 19477036"/>
              <a:gd name="connsiteY34" fmla="*/ 6954127 h 7385088"/>
              <a:gd name="connsiteX35" fmla="*/ 4750451 w 19477036"/>
              <a:gd name="connsiteY35" fmla="*/ 7187307 h 7385088"/>
              <a:gd name="connsiteX36" fmla="*/ 3692850 w 19477036"/>
              <a:gd name="connsiteY36" fmla="*/ 7214265 h 7385088"/>
              <a:gd name="connsiteX37" fmla="*/ 3392902 w 19477036"/>
              <a:gd name="connsiteY37" fmla="*/ 6941951 h 7385088"/>
              <a:gd name="connsiteX38" fmla="*/ 2794955 w 19477036"/>
              <a:gd name="connsiteY38" fmla="*/ 6944343 h 7385088"/>
              <a:gd name="connsiteX39" fmla="*/ 2504748 w 19477036"/>
              <a:gd name="connsiteY39" fmla="*/ 7211875 h 7385088"/>
              <a:gd name="connsiteX40" fmla="*/ 1877588 w 19477036"/>
              <a:gd name="connsiteY40" fmla="*/ 7376243 h 7385088"/>
              <a:gd name="connsiteX41" fmla="*/ 1367288 w 19477036"/>
              <a:gd name="connsiteY41" fmla="*/ 7118603 h 7385088"/>
              <a:gd name="connsiteX42" fmla="*/ 1162780 w 19477036"/>
              <a:gd name="connsiteY42" fmla="*/ 6929669 h 7385088"/>
              <a:gd name="connsiteX43" fmla="*/ 553150 w 19477036"/>
              <a:gd name="connsiteY43" fmla="*/ 6971303 h 7385088"/>
              <a:gd name="connsiteX44" fmla="*/ 270732 w 19477036"/>
              <a:gd name="connsiteY44" fmla="*/ 7226551 h 7385088"/>
              <a:gd name="connsiteX45" fmla="*/ 0 w 19477036"/>
              <a:gd name="connsiteY45" fmla="*/ 7354173 h 7385088"/>
              <a:gd name="connsiteX46" fmla="*/ 0 w 19477036"/>
              <a:gd name="connsiteY46" fmla="*/ 6481665 h 7385088"/>
              <a:gd name="connsiteX47" fmla="*/ 0 w 19477036"/>
              <a:gd name="connsiteY47" fmla="*/ 3532701 h 7385088"/>
              <a:gd name="connsiteX48" fmla="*/ 0 w 19477036"/>
              <a:gd name="connsiteY48" fmla="*/ 2660192 h 738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9477036" h="7385088">
                <a:moveTo>
                  <a:pt x="0" y="0"/>
                </a:moveTo>
                <a:lnTo>
                  <a:pt x="19477036" y="0"/>
                </a:lnTo>
                <a:lnTo>
                  <a:pt x="19477036" y="7354172"/>
                </a:lnTo>
                <a:lnTo>
                  <a:pt x="19377494" y="7322739"/>
                </a:lnTo>
                <a:cubicBezTo>
                  <a:pt x="19281904" y="7284185"/>
                  <a:pt x="19197544" y="7225299"/>
                  <a:pt x="19118662" y="7155347"/>
                </a:cubicBezTo>
                <a:cubicBezTo>
                  <a:pt x="19036858" y="7084251"/>
                  <a:pt x="18962846" y="6998371"/>
                  <a:pt x="18875200" y="6929669"/>
                </a:cubicBezTo>
                <a:cubicBezTo>
                  <a:pt x="18697958" y="6789760"/>
                  <a:pt x="18446704" y="6802043"/>
                  <a:pt x="18279202" y="6954127"/>
                </a:cubicBezTo>
                <a:cubicBezTo>
                  <a:pt x="18172078" y="7049899"/>
                  <a:pt x="18078588" y="7162739"/>
                  <a:pt x="17959778" y="7241335"/>
                </a:cubicBezTo>
                <a:cubicBezTo>
                  <a:pt x="17634512" y="7457229"/>
                  <a:pt x="17209912" y="7427769"/>
                  <a:pt x="16917756" y="7167631"/>
                </a:cubicBezTo>
                <a:cubicBezTo>
                  <a:pt x="16835954" y="7094033"/>
                  <a:pt x="16761941" y="7010655"/>
                  <a:pt x="16676242" y="6941951"/>
                </a:cubicBezTo>
                <a:cubicBezTo>
                  <a:pt x="16500948" y="6794652"/>
                  <a:pt x="16255538" y="6794652"/>
                  <a:pt x="16082192" y="6941951"/>
                </a:cubicBezTo>
                <a:cubicBezTo>
                  <a:pt x="15969225" y="7037615"/>
                  <a:pt x="15873787" y="7155347"/>
                  <a:pt x="15749134" y="7238833"/>
                </a:cubicBezTo>
                <a:cubicBezTo>
                  <a:pt x="15573841" y="7356567"/>
                  <a:pt x="15384914" y="7398309"/>
                  <a:pt x="15174562" y="7378741"/>
                </a:cubicBezTo>
                <a:cubicBezTo>
                  <a:pt x="14952524" y="7356567"/>
                  <a:pt x="14777230" y="7248617"/>
                  <a:pt x="14627257" y="7094033"/>
                </a:cubicBezTo>
                <a:cubicBezTo>
                  <a:pt x="14568825" y="7035115"/>
                  <a:pt x="14510394" y="6981195"/>
                  <a:pt x="14446121" y="6927167"/>
                </a:cubicBezTo>
                <a:cubicBezTo>
                  <a:pt x="14288356" y="6794652"/>
                  <a:pt x="14011782" y="6794652"/>
                  <a:pt x="13838436" y="6966411"/>
                </a:cubicBezTo>
                <a:cubicBezTo>
                  <a:pt x="13743000" y="7059683"/>
                  <a:pt x="13653405" y="7157847"/>
                  <a:pt x="13544333" y="7233941"/>
                </a:cubicBezTo>
                <a:cubicBezTo>
                  <a:pt x="13238544" y="7444947"/>
                  <a:pt x="12825631" y="7432661"/>
                  <a:pt x="12535422" y="7204483"/>
                </a:cubicBezTo>
                <a:cubicBezTo>
                  <a:pt x="12443881" y="7133279"/>
                  <a:pt x="12365973" y="7047399"/>
                  <a:pt x="12280273" y="6968913"/>
                </a:cubicBezTo>
                <a:cubicBezTo>
                  <a:pt x="12126406" y="6824112"/>
                  <a:pt x="11949162" y="6794652"/>
                  <a:pt x="11754394" y="6875640"/>
                </a:cubicBezTo>
                <a:cubicBezTo>
                  <a:pt x="11678432" y="6907599"/>
                  <a:pt x="11620001" y="6968913"/>
                  <a:pt x="11559622" y="7027831"/>
                </a:cubicBezTo>
                <a:cubicBezTo>
                  <a:pt x="11470027" y="7116103"/>
                  <a:pt x="11382382" y="7206983"/>
                  <a:pt x="11269414" y="7270687"/>
                </a:cubicBezTo>
                <a:cubicBezTo>
                  <a:pt x="10985051" y="7440055"/>
                  <a:pt x="10597457" y="7417985"/>
                  <a:pt x="10334518" y="7216767"/>
                </a:cubicBezTo>
                <a:cubicBezTo>
                  <a:pt x="10248818" y="7148063"/>
                  <a:pt x="10174805" y="7069465"/>
                  <a:pt x="10096897" y="6993479"/>
                </a:cubicBezTo>
                <a:cubicBezTo>
                  <a:pt x="10020938" y="6922275"/>
                  <a:pt x="9941081" y="6860964"/>
                  <a:pt x="9835906" y="6841288"/>
                </a:cubicBezTo>
                <a:cubicBezTo>
                  <a:pt x="9689828" y="6816719"/>
                  <a:pt x="9557384" y="6843789"/>
                  <a:pt x="9444416" y="6939451"/>
                </a:cubicBezTo>
                <a:cubicBezTo>
                  <a:pt x="9341189" y="7025331"/>
                  <a:pt x="9253542" y="7128387"/>
                  <a:pt x="9148366" y="7209373"/>
                </a:cubicBezTo>
                <a:cubicBezTo>
                  <a:pt x="8834786" y="7452337"/>
                  <a:pt x="8384866" y="7442553"/>
                  <a:pt x="8084919" y="7184807"/>
                </a:cubicBezTo>
                <a:cubicBezTo>
                  <a:pt x="7995325" y="7106319"/>
                  <a:pt x="7911574" y="7017939"/>
                  <a:pt x="7821979" y="6941951"/>
                </a:cubicBezTo>
                <a:cubicBezTo>
                  <a:pt x="7635001" y="6782367"/>
                  <a:pt x="7375955" y="6794652"/>
                  <a:pt x="7196768" y="6968913"/>
                </a:cubicBezTo>
                <a:cubicBezTo>
                  <a:pt x="7111067" y="7049899"/>
                  <a:pt x="7031212" y="7135779"/>
                  <a:pt x="6937722" y="7206983"/>
                </a:cubicBezTo>
                <a:cubicBezTo>
                  <a:pt x="6758534" y="7344391"/>
                  <a:pt x="6555971" y="7395919"/>
                  <a:pt x="6331986" y="7378741"/>
                </a:cubicBezTo>
                <a:cubicBezTo>
                  <a:pt x="6094366" y="7359065"/>
                  <a:pt x="5913230" y="7238833"/>
                  <a:pt x="5749624" y="7076859"/>
                </a:cubicBezTo>
                <a:cubicBezTo>
                  <a:pt x="5698982" y="7027831"/>
                  <a:pt x="5650290" y="6973803"/>
                  <a:pt x="5591859" y="6929669"/>
                </a:cubicBezTo>
                <a:cubicBezTo>
                  <a:pt x="5412670" y="6789760"/>
                  <a:pt x="5165313" y="6802043"/>
                  <a:pt x="4995861" y="6954127"/>
                </a:cubicBezTo>
                <a:cubicBezTo>
                  <a:pt x="4912110" y="7030223"/>
                  <a:pt x="4834202" y="7111211"/>
                  <a:pt x="4750451" y="7187307"/>
                </a:cubicBezTo>
                <a:cubicBezTo>
                  <a:pt x="4462190" y="7437553"/>
                  <a:pt x="3996688" y="7449837"/>
                  <a:pt x="3692850" y="7214265"/>
                </a:cubicBezTo>
                <a:cubicBezTo>
                  <a:pt x="3585723" y="7130887"/>
                  <a:pt x="3498079" y="7027831"/>
                  <a:pt x="3392902" y="6941951"/>
                </a:cubicBezTo>
                <a:cubicBezTo>
                  <a:pt x="3217607" y="6794652"/>
                  <a:pt x="2970249" y="6794652"/>
                  <a:pt x="2794955" y="6944343"/>
                </a:cubicBezTo>
                <a:cubicBezTo>
                  <a:pt x="2695624" y="7030223"/>
                  <a:pt x="2609926" y="7130887"/>
                  <a:pt x="2504748" y="7211875"/>
                </a:cubicBezTo>
                <a:cubicBezTo>
                  <a:pt x="2317770" y="7351675"/>
                  <a:pt x="2107418" y="7403201"/>
                  <a:pt x="1877588" y="7376243"/>
                </a:cubicBezTo>
                <a:cubicBezTo>
                  <a:pt x="1675024" y="7351675"/>
                  <a:pt x="1511420" y="7258509"/>
                  <a:pt x="1367288" y="7118603"/>
                </a:cubicBezTo>
                <a:cubicBezTo>
                  <a:pt x="1299120" y="7052291"/>
                  <a:pt x="1238740" y="6983587"/>
                  <a:pt x="1162780" y="6929669"/>
                </a:cubicBezTo>
                <a:cubicBezTo>
                  <a:pt x="968010" y="6784868"/>
                  <a:pt x="724546" y="6802043"/>
                  <a:pt x="553150" y="6971303"/>
                </a:cubicBezTo>
                <a:cubicBezTo>
                  <a:pt x="459658" y="7057291"/>
                  <a:pt x="372012" y="7150455"/>
                  <a:pt x="270732" y="7226551"/>
                </a:cubicBezTo>
                <a:cubicBezTo>
                  <a:pt x="186980" y="7285471"/>
                  <a:pt x="99336" y="7329605"/>
                  <a:pt x="0" y="7354173"/>
                </a:cubicBezTo>
                <a:lnTo>
                  <a:pt x="0" y="6481665"/>
                </a:lnTo>
                <a:lnTo>
                  <a:pt x="0" y="3532701"/>
                </a:lnTo>
                <a:lnTo>
                  <a:pt x="0" y="2660192"/>
                </a:lnTo>
                <a:close/>
              </a:path>
            </a:pathLst>
          </a:custGeom>
          <a:solidFill>
            <a:schemeClr val="accent1">
              <a:lumMod val="50000"/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88"/>
          </a:p>
        </p:txBody>
      </p:sp>
      <p:sp>
        <p:nvSpPr>
          <p:cNvPr id="35" name="OVAL SHAPE">
            <a:extLst>
              <a:ext uri="{FF2B5EF4-FFF2-40B4-BE49-F238E27FC236}">
                <a16:creationId xmlns:a16="http://schemas.microsoft.com/office/drawing/2014/main" xmlns="" id="{09336017-79C0-4B73-A1F4-85697D1246A9}"/>
              </a:ext>
            </a:extLst>
          </p:cNvPr>
          <p:cNvSpPr>
            <a:spLocks/>
          </p:cNvSpPr>
          <p:nvPr/>
        </p:nvSpPr>
        <p:spPr bwMode="auto">
          <a:xfrm flipH="1">
            <a:off x="16074546" y="9099463"/>
            <a:ext cx="1095715" cy="1095715"/>
          </a:xfrm>
          <a:custGeom>
            <a:avLst/>
            <a:gdLst>
              <a:gd name="T0" fmla="*/ 417 w 756"/>
              <a:gd name="T1" fmla="*/ 754 h 756"/>
              <a:gd name="T2" fmla="*/ 472 w 756"/>
              <a:gd name="T3" fmla="*/ 744 h 756"/>
              <a:gd name="T4" fmla="*/ 525 w 756"/>
              <a:gd name="T5" fmla="*/ 726 h 756"/>
              <a:gd name="T6" fmla="*/ 574 w 756"/>
              <a:gd name="T7" fmla="*/ 701 h 756"/>
              <a:gd name="T8" fmla="*/ 619 w 756"/>
              <a:gd name="T9" fmla="*/ 670 h 756"/>
              <a:gd name="T10" fmla="*/ 658 w 756"/>
              <a:gd name="T11" fmla="*/ 632 h 756"/>
              <a:gd name="T12" fmla="*/ 691 w 756"/>
              <a:gd name="T13" fmla="*/ 590 h 756"/>
              <a:gd name="T14" fmla="*/ 719 w 756"/>
              <a:gd name="T15" fmla="*/ 542 h 756"/>
              <a:gd name="T16" fmla="*/ 739 w 756"/>
              <a:gd name="T17" fmla="*/ 491 h 756"/>
              <a:gd name="T18" fmla="*/ 751 w 756"/>
              <a:gd name="T19" fmla="*/ 435 h 756"/>
              <a:gd name="T20" fmla="*/ 756 w 756"/>
              <a:gd name="T21" fmla="*/ 378 h 756"/>
              <a:gd name="T22" fmla="*/ 751 w 756"/>
              <a:gd name="T23" fmla="*/ 321 h 756"/>
              <a:gd name="T24" fmla="*/ 739 w 756"/>
              <a:gd name="T25" fmla="*/ 266 h 756"/>
              <a:gd name="T26" fmla="*/ 719 w 756"/>
              <a:gd name="T27" fmla="*/ 214 h 756"/>
              <a:gd name="T28" fmla="*/ 691 w 756"/>
              <a:gd name="T29" fmla="*/ 167 h 756"/>
              <a:gd name="T30" fmla="*/ 658 w 756"/>
              <a:gd name="T31" fmla="*/ 124 h 756"/>
              <a:gd name="T32" fmla="*/ 619 w 756"/>
              <a:gd name="T33" fmla="*/ 87 h 756"/>
              <a:gd name="T34" fmla="*/ 574 w 756"/>
              <a:gd name="T35" fmla="*/ 55 h 756"/>
              <a:gd name="T36" fmla="*/ 525 w 756"/>
              <a:gd name="T37" fmla="*/ 30 h 756"/>
              <a:gd name="T38" fmla="*/ 472 w 756"/>
              <a:gd name="T39" fmla="*/ 12 h 756"/>
              <a:gd name="T40" fmla="*/ 417 w 756"/>
              <a:gd name="T41" fmla="*/ 2 h 756"/>
              <a:gd name="T42" fmla="*/ 358 w 756"/>
              <a:gd name="T43" fmla="*/ 0 h 756"/>
              <a:gd name="T44" fmla="*/ 301 w 756"/>
              <a:gd name="T45" fmla="*/ 8 h 756"/>
              <a:gd name="T46" fmla="*/ 248 w 756"/>
              <a:gd name="T47" fmla="*/ 23 h 756"/>
              <a:gd name="T48" fmla="*/ 197 w 756"/>
              <a:gd name="T49" fmla="*/ 46 h 756"/>
              <a:gd name="T50" fmla="*/ 152 w 756"/>
              <a:gd name="T51" fmla="*/ 76 h 756"/>
              <a:gd name="T52" fmla="*/ 111 w 756"/>
              <a:gd name="T53" fmla="*/ 111 h 756"/>
              <a:gd name="T54" fmla="*/ 75 w 756"/>
              <a:gd name="T55" fmla="*/ 152 h 756"/>
              <a:gd name="T56" fmla="*/ 45 w 756"/>
              <a:gd name="T57" fmla="*/ 198 h 756"/>
              <a:gd name="T58" fmla="*/ 22 w 756"/>
              <a:gd name="T59" fmla="*/ 249 h 756"/>
              <a:gd name="T60" fmla="*/ 7 w 756"/>
              <a:gd name="T61" fmla="*/ 302 h 756"/>
              <a:gd name="T62" fmla="*/ 0 w 756"/>
              <a:gd name="T63" fmla="*/ 359 h 756"/>
              <a:gd name="T64" fmla="*/ 2 w 756"/>
              <a:gd name="T65" fmla="*/ 417 h 756"/>
              <a:gd name="T66" fmla="*/ 12 w 756"/>
              <a:gd name="T67" fmla="*/ 472 h 756"/>
              <a:gd name="T68" fmla="*/ 30 w 756"/>
              <a:gd name="T69" fmla="*/ 525 h 756"/>
              <a:gd name="T70" fmla="*/ 55 w 756"/>
              <a:gd name="T71" fmla="*/ 574 h 756"/>
              <a:gd name="T72" fmla="*/ 86 w 756"/>
              <a:gd name="T73" fmla="*/ 619 h 756"/>
              <a:gd name="T74" fmla="*/ 124 w 756"/>
              <a:gd name="T75" fmla="*/ 658 h 756"/>
              <a:gd name="T76" fmla="*/ 166 w 756"/>
              <a:gd name="T77" fmla="*/ 691 h 756"/>
              <a:gd name="T78" fmla="*/ 214 w 756"/>
              <a:gd name="T79" fmla="*/ 718 h 756"/>
              <a:gd name="T80" fmla="*/ 265 w 756"/>
              <a:gd name="T81" fmla="*/ 739 h 756"/>
              <a:gd name="T82" fmla="*/ 321 w 756"/>
              <a:gd name="T83" fmla="*/ 752 h 756"/>
              <a:gd name="T84" fmla="*/ 378 w 756"/>
              <a:gd name="T85" fmla="*/ 756 h 7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756" h="756">
                <a:moveTo>
                  <a:pt x="378" y="756"/>
                </a:moveTo>
                <a:lnTo>
                  <a:pt x="397" y="756"/>
                </a:lnTo>
                <a:lnTo>
                  <a:pt x="417" y="754"/>
                </a:lnTo>
                <a:lnTo>
                  <a:pt x="435" y="752"/>
                </a:lnTo>
                <a:lnTo>
                  <a:pt x="454" y="749"/>
                </a:lnTo>
                <a:lnTo>
                  <a:pt x="472" y="744"/>
                </a:lnTo>
                <a:lnTo>
                  <a:pt x="490" y="739"/>
                </a:lnTo>
                <a:lnTo>
                  <a:pt x="507" y="734"/>
                </a:lnTo>
                <a:lnTo>
                  <a:pt x="525" y="726"/>
                </a:lnTo>
                <a:lnTo>
                  <a:pt x="542" y="718"/>
                </a:lnTo>
                <a:lnTo>
                  <a:pt x="558" y="711"/>
                </a:lnTo>
                <a:lnTo>
                  <a:pt x="574" y="701"/>
                </a:lnTo>
                <a:lnTo>
                  <a:pt x="589" y="691"/>
                </a:lnTo>
                <a:lnTo>
                  <a:pt x="604" y="681"/>
                </a:lnTo>
                <a:lnTo>
                  <a:pt x="619" y="670"/>
                </a:lnTo>
                <a:lnTo>
                  <a:pt x="632" y="658"/>
                </a:lnTo>
                <a:lnTo>
                  <a:pt x="645" y="645"/>
                </a:lnTo>
                <a:lnTo>
                  <a:pt x="658" y="632"/>
                </a:lnTo>
                <a:lnTo>
                  <a:pt x="669" y="619"/>
                </a:lnTo>
                <a:lnTo>
                  <a:pt x="680" y="604"/>
                </a:lnTo>
                <a:lnTo>
                  <a:pt x="691" y="590"/>
                </a:lnTo>
                <a:lnTo>
                  <a:pt x="701" y="574"/>
                </a:lnTo>
                <a:lnTo>
                  <a:pt x="710" y="559"/>
                </a:lnTo>
                <a:lnTo>
                  <a:pt x="719" y="542"/>
                </a:lnTo>
                <a:lnTo>
                  <a:pt x="727" y="525"/>
                </a:lnTo>
                <a:lnTo>
                  <a:pt x="733" y="508"/>
                </a:lnTo>
                <a:lnTo>
                  <a:pt x="739" y="491"/>
                </a:lnTo>
                <a:lnTo>
                  <a:pt x="744" y="472"/>
                </a:lnTo>
                <a:lnTo>
                  <a:pt x="748" y="455"/>
                </a:lnTo>
                <a:lnTo>
                  <a:pt x="751" y="435"/>
                </a:lnTo>
                <a:lnTo>
                  <a:pt x="754" y="417"/>
                </a:lnTo>
                <a:lnTo>
                  <a:pt x="756" y="398"/>
                </a:lnTo>
                <a:lnTo>
                  <a:pt x="756" y="378"/>
                </a:lnTo>
                <a:lnTo>
                  <a:pt x="756" y="359"/>
                </a:lnTo>
                <a:lnTo>
                  <a:pt x="754" y="339"/>
                </a:lnTo>
                <a:lnTo>
                  <a:pt x="751" y="321"/>
                </a:lnTo>
                <a:lnTo>
                  <a:pt x="748" y="302"/>
                </a:lnTo>
                <a:lnTo>
                  <a:pt x="744" y="284"/>
                </a:lnTo>
                <a:lnTo>
                  <a:pt x="739" y="266"/>
                </a:lnTo>
                <a:lnTo>
                  <a:pt x="733" y="249"/>
                </a:lnTo>
                <a:lnTo>
                  <a:pt x="727" y="231"/>
                </a:lnTo>
                <a:lnTo>
                  <a:pt x="719" y="214"/>
                </a:lnTo>
                <a:lnTo>
                  <a:pt x="710" y="198"/>
                </a:lnTo>
                <a:lnTo>
                  <a:pt x="701" y="183"/>
                </a:lnTo>
                <a:lnTo>
                  <a:pt x="691" y="167"/>
                </a:lnTo>
                <a:lnTo>
                  <a:pt x="680" y="152"/>
                </a:lnTo>
                <a:lnTo>
                  <a:pt x="669" y="137"/>
                </a:lnTo>
                <a:lnTo>
                  <a:pt x="658" y="124"/>
                </a:lnTo>
                <a:lnTo>
                  <a:pt x="645" y="111"/>
                </a:lnTo>
                <a:lnTo>
                  <a:pt x="632" y="98"/>
                </a:lnTo>
                <a:lnTo>
                  <a:pt x="619" y="87"/>
                </a:lnTo>
                <a:lnTo>
                  <a:pt x="604" y="76"/>
                </a:lnTo>
                <a:lnTo>
                  <a:pt x="589" y="65"/>
                </a:lnTo>
                <a:lnTo>
                  <a:pt x="574" y="55"/>
                </a:lnTo>
                <a:lnTo>
                  <a:pt x="558" y="46"/>
                </a:lnTo>
                <a:lnTo>
                  <a:pt x="542" y="38"/>
                </a:lnTo>
                <a:lnTo>
                  <a:pt x="525" y="30"/>
                </a:lnTo>
                <a:lnTo>
                  <a:pt x="507" y="23"/>
                </a:lnTo>
                <a:lnTo>
                  <a:pt x="490" y="17"/>
                </a:lnTo>
                <a:lnTo>
                  <a:pt x="472" y="12"/>
                </a:lnTo>
                <a:lnTo>
                  <a:pt x="454" y="8"/>
                </a:lnTo>
                <a:lnTo>
                  <a:pt x="435" y="5"/>
                </a:lnTo>
                <a:lnTo>
                  <a:pt x="417" y="2"/>
                </a:lnTo>
                <a:lnTo>
                  <a:pt x="397" y="0"/>
                </a:lnTo>
                <a:lnTo>
                  <a:pt x="378" y="0"/>
                </a:lnTo>
                <a:lnTo>
                  <a:pt x="358" y="0"/>
                </a:lnTo>
                <a:lnTo>
                  <a:pt x="339" y="2"/>
                </a:lnTo>
                <a:lnTo>
                  <a:pt x="321" y="5"/>
                </a:lnTo>
                <a:lnTo>
                  <a:pt x="301" y="8"/>
                </a:lnTo>
                <a:lnTo>
                  <a:pt x="284" y="12"/>
                </a:lnTo>
                <a:lnTo>
                  <a:pt x="265" y="17"/>
                </a:lnTo>
                <a:lnTo>
                  <a:pt x="248" y="23"/>
                </a:lnTo>
                <a:lnTo>
                  <a:pt x="231" y="30"/>
                </a:lnTo>
                <a:lnTo>
                  <a:pt x="214" y="38"/>
                </a:lnTo>
                <a:lnTo>
                  <a:pt x="197" y="46"/>
                </a:lnTo>
                <a:lnTo>
                  <a:pt x="182" y="55"/>
                </a:lnTo>
                <a:lnTo>
                  <a:pt x="166" y="65"/>
                </a:lnTo>
                <a:lnTo>
                  <a:pt x="152" y="76"/>
                </a:lnTo>
                <a:lnTo>
                  <a:pt x="137" y="87"/>
                </a:lnTo>
                <a:lnTo>
                  <a:pt x="124" y="98"/>
                </a:lnTo>
                <a:lnTo>
                  <a:pt x="111" y="111"/>
                </a:lnTo>
                <a:lnTo>
                  <a:pt x="98" y="124"/>
                </a:lnTo>
                <a:lnTo>
                  <a:pt x="86" y="137"/>
                </a:lnTo>
                <a:lnTo>
                  <a:pt x="75" y="152"/>
                </a:lnTo>
                <a:lnTo>
                  <a:pt x="65" y="167"/>
                </a:lnTo>
                <a:lnTo>
                  <a:pt x="55" y="183"/>
                </a:lnTo>
                <a:lnTo>
                  <a:pt x="45" y="198"/>
                </a:lnTo>
                <a:lnTo>
                  <a:pt x="38" y="214"/>
                </a:lnTo>
                <a:lnTo>
                  <a:pt x="30" y="231"/>
                </a:lnTo>
                <a:lnTo>
                  <a:pt x="22" y="249"/>
                </a:lnTo>
                <a:lnTo>
                  <a:pt x="17" y="266"/>
                </a:lnTo>
                <a:lnTo>
                  <a:pt x="12" y="284"/>
                </a:lnTo>
                <a:lnTo>
                  <a:pt x="7" y="302"/>
                </a:lnTo>
                <a:lnTo>
                  <a:pt x="4" y="321"/>
                </a:lnTo>
                <a:lnTo>
                  <a:pt x="2" y="339"/>
                </a:lnTo>
                <a:lnTo>
                  <a:pt x="0" y="359"/>
                </a:lnTo>
                <a:lnTo>
                  <a:pt x="0" y="378"/>
                </a:lnTo>
                <a:lnTo>
                  <a:pt x="0" y="398"/>
                </a:lnTo>
                <a:lnTo>
                  <a:pt x="2" y="417"/>
                </a:lnTo>
                <a:lnTo>
                  <a:pt x="4" y="435"/>
                </a:lnTo>
                <a:lnTo>
                  <a:pt x="7" y="455"/>
                </a:lnTo>
                <a:lnTo>
                  <a:pt x="12" y="472"/>
                </a:lnTo>
                <a:lnTo>
                  <a:pt x="17" y="491"/>
                </a:lnTo>
                <a:lnTo>
                  <a:pt x="22" y="508"/>
                </a:lnTo>
                <a:lnTo>
                  <a:pt x="30" y="525"/>
                </a:lnTo>
                <a:lnTo>
                  <a:pt x="38" y="542"/>
                </a:lnTo>
                <a:lnTo>
                  <a:pt x="45" y="559"/>
                </a:lnTo>
                <a:lnTo>
                  <a:pt x="55" y="574"/>
                </a:lnTo>
                <a:lnTo>
                  <a:pt x="65" y="590"/>
                </a:lnTo>
                <a:lnTo>
                  <a:pt x="75" y="604"/>
                </a:lnTo>
                <a:lnTo>
                  <a:pt x="86" y="619"/>
                </a:lnTo>
                <a:lnTo>
                  <a:pt x="98" y="632"/>
                </a:lnTo>
                <a:lnTo>
                  <a:pt x="111" y="645"/>
                </a:lnTo>
                <a:lnTo>
                  <a:pt x="124" y="658"/>
                </a:lnTo>
                <a:lnTo>
                  <a:pt x="137" y="670"/>
                </a:lnTo>
                <a:lnTo>
                  <a:pt x="152" y="681"/>
                </a:lnTo>
                <a:lnTo>
                  <a:pt x="166" y="691"/>
                </a:lnTo>
                <a:lnTo>
                  <a:pt x="182" y="701"/>
                </a:lnTo>
                <a:lnTo>
                  <a:pt x="197" y="711"/>
                </a:lnTo>
                <a:lnTo>
                  <a:pt x="214" y="718"/>
                </a:lnTo>
                <a:lnTo>
                  <a:pt x="231" y="726"/>
                </a:lnTo>
                <a:lnTo>
                  <a:pt x="248" y="734"/>
                </a:lnTo>
                <a:lnTo>
                  <a:pt x="265" y="739"/>
                </a:lnTo>
                <a:lnTo>
                  <a:pt x="284" y="744"/>
                </a:lnTo>
                <a:lnTo>
                  <a:pt x="301" y="749"/>
                </a:lnTo>
                <a:lnTo>
                  <a:pt x="321" y="752"/>
                </a:lnTo>
                <a:lnTo>
                  <a:pt x="339" y="754"/>
                </a:lnTo>
                <a:lnTo>
                  <a:pt x="358" y="756"/>
                </a:lnTo>
                <a:lnTo>
                  <a:pt x="378" y="756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381000" sx="102000" sy="102000" algn="ctr" rotWithShape="0">
              <a:schemeClr val="accent4">
                <a:alpha val="5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xmlns="" id="{507230DB-36F9-4A9D-82D1-D93FCFB8E663}"/>
              </a:ext>
            </a:extLst>
          </p:cNvPr>
          <p:cNvSpPr/>
          <p:nvPr/>
        </p:nvSpPr>
        <p:spPr>
          <a:xfrm>
            <a:off x="2038277" y="539880"/>
            <a:ext cx="7255657" cy="802147"/>
          </a:xfrm>
          <a:prstGeom prst="roundRect">
            <a:avLst>
              <a:gd name="adj" fmla="val 29084"/>
            </a:avLst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381000" sx="102000" sy="102000" algn="ctr" rotWithShape="0">
              <a:schemeClr val="accent4">
                <a:alpha val="5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CHANGE TEXT HERE">
            <a:extLst>
              <a:ext uri="{FF2B5EF4-FFF2-40B4-BE49-F238E27FC236}">
                <a16:creationId xmlns:a16="http://schemas.microsoft.com/office/drawing/2014/main" xmlns="" id="{725EC105-9177-489A-AF23-B10616A37E46}"/>
              </a:ext>
            </a:extLst>
          </p:cNvPr>
          <p:cNvSpPr/>
          <p:nvPr/>
        </p:nvSpPr>
        <p:spPr>
          <a:xfrm>
            <a:off x="2601454" y="634515"/>
            <a:ext cx="61187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Bimbingan</a:t>
            </a:r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2400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dari</a:t>
            </a:r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 Staff / </a:t>
            </a:r>
            <a:r>
              <a:rPr lang="en-US" sz="2400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Asisten</a:t>
            </a:r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 Kami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Futura-Bold" pitchFamily="2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32" name="OVAL SHAPE">
            <a:extLst>
              <a:ext uri="{FF2B5EF4-FFF2-40B4-BE49-F238E27FC236}">
                <a16:creationId xmlns:a16="http://schemas.microsoft.com/office/drawing/2014/main" xmlns="" id="{108BE16E-1B47-458B-AD92-F2E656E4C9DC}"/>
              </a:ext>
            </a:extLst>
          </p:cNvPr>
          <p:cNvSpPr>
            <a:spLocks/>
          </p:cNvSpPr>
          <p:nvPr/>
        </p:nvSpPr>
        <p:spPr bwMode="auto">
          <a:xfrm flipV="1">
            <a:off x="-1116372" y="830908"/>
            <a:ext cx="2260952" cy="2260952"/>
          </a:xfrm>
          <a:custGeom>
            <a:avLst/>
            <a:gdLst>
              <a:gd name="T0" fmla="*/ 417 w 756"/>
              <a:gd name="T1" fmla="*/ 754 h 756"/>
              <a:gd name="T2" fmla="*/ 472 w 756"/>
              <a:gd name="T3" fmla="*/ 744 h 756"/>
              <a:gd name="T4" fmla="*/ 525 w 756"/>
              <a:gd name="T5" fmla="*/ 726 h 756"/>
              <a:gd name="T6" fmla="*/ 574 w 756"/>
              <a:gd name="T7" fmla="*/ 701 h 756"/>
              <a:gd name="T8" fmla="*/ 619 w 756"/>
              <a:gd name="T9" fmla="*/ 670 h 756"/>
              <a:gd name="T10" fmla="*/ 658 w 756"/>
              <a:gd name="T11" fmla="*/ 632 h 756"/>
              <a:gd name="T12" fmla="*/ 691 w 756"/>
              <a:gd name="T13" fmla="*/ 590 h 756"/>
              <a:gd name="T14" fmla="*/ 719 w 756"/>
              <a:gd name="T15" fmla="*/ 542 h 756"/>
              <a:gd name="T16" fmla="*/ 739 w 756"/>
              <a:gd name="T17" fmla="*/ 491 h 756"/>
              <a:gd name="T18" fmla="*/ 751 w 756"/>
              <a:gd name="T19" fmla="*/ 435 h 756"/>
              <a:gd name="T20" fmla="*/ 756 w 756"/>
              <a:gd name="T21" fmla="*/ 378 h 756"/>
              <a:gd name="T22" fmla="*/ 751 w 756"/>
              <a:gd name="T23" fmla="*/ 321 h 756"/>
              <a:gd name="T24" fmla="*/ 739 w 756"/>
              <a:gd name="T25" fmla="*/ 266 h 756"/>
              <a:gd name="T26" fmla="*/ 719 w 756"/>
              <a:gd name="T27" fmla="*/ 214 h 756"/>
              <a:gd name="T28" fmla="*/ 691 w 756"/>
              <a:gd name="T29" fmla="*/ 167 h 756"/>
              <a:gd name="T30" fmla="*/ 658 w 756"/>
              <a:gd name="T31" fmla="*/ 124 h 756"/>
              <a:gd name="T32" fmla="*/ 619 w 756"/>
              <a:gd name="T33" fmla="*/ 87 h 756"/>
              <a:gd name="T34" fmla="*/ 574 w 756"/>
              <a:gd name="T35" fmla="*/ 55 h 756"/>
              <a:gd name="T36" fmla="*/ 525 w 756"/>
              <a:gd name="T37" fmla="*/ 30 h 756"/>
              <a:gd name="T38" fmla="*/ 472 w 756"/>
              <a:gd name="T39" fmla="*/ 12 h 756"/>
              <a:gd name="T40" fmla="*/ 417 w 756"/>
              <a:gd name="T41" fmla="*/ 2 h 756"/>
              <a:gd name="T42" fmla="*/ 358 w 756"/>
              <a:gd name="T43" fmla="*/ 0 h 756"/>
              <a:gd name="T44" fmla="*/ 301 w 756"/>
              <a:gd name="T45" fmla="*/ 8 h 756"/>
              <a:gd name="T46" fmla="*/ 248 w 756"/>
              <a:gd name="T47" fmla="*/ 23 h 756"/>
              <a:gd name="T48" fmla="*/ 197 w 756"/>
              <a:gd name="T49" fmla="*/ 46 h 756"/>
              <a:gd name="T50" fmla="*/ 152 w 756"/>
              <a:gd name="T51" fmla="*/ 76 h 756"/>
              <a:gd name="T52" fmla="*/ 111 w 756"/>
              <a:gd name="T53" fmla="*/ 111 h 756"/>
              <a:gd name="T54" fmla="*/ 75 w 756"/>
              <a:gd name="T55" fmla="*/ 152 h 756"/>
              <a:gd name="T56" fmla="*/ 45 w 756"/>
              <a:gd name="T57" fmla="*/ 198 h 756"/>
              <a:gd name="T58" fmla="*/ 22 w 756"/>
              <a:gd name="T59" fmla="*/ 249 h 756"/>
              <a:gd name="T60" fmla="*/ 7 w 756"/>
              <a:gd name="T61" fmla="*/ 302 h 756"/>
              <a:gd name="T62" fmla="*/ 0 w 756"/>
              <a:gd name="T63" fmla="*/ 359 h 756"/>
              <a:gd name="T64" fmla="*/ 2 w 756"/>
              <a:gd name="T65" fmla="*/ 417 h 756"/>
              <a:gd name="T66" fmla="*/ 12 w 756"/>
              <a:gd name="T67" fmla="*/ 472 h 756"/>
              <a:gd name="T68" fmla="*/ 30 w 756"/>
              <a:gd name="T69" fmla="*/ 525 h 756"/>
              <a:gd name="T70" fmla="*/ 55 w 756"/>
              <a:gd name="T71" fmla="*/ 574 h 756"/>
              <a:gd name="T72" fmla="*/ 86 w 756"/>
              <a:gd name="T73" fmla="*/ 619 h 756"/>
              <a:gd name="T74" fmla="*/ 124 w 756"/>
              <a:gd name="T75" fmla="*/ 658 h 756"/>
              <a:gd name="T76" fmla="*/ 166 w 756"/>
              <a:gd name="T77" fmla="*/ 691 h 756"/>
              <a:gd name="T78" fmla="*/ 214 w 756"/>
              <a:gd name="T79" fmla="*/ 718 h 756"/>
              <a:gd name="T80" fmla="*/ 265 w 756"/>
              <a:gd name="T81" fmla="*/ 739 h 756"/>
              <a:gd name="T82" fmla="*/ 321 w 756"/>
              <a:gd name="T83" fmla="*/ 752 h 756"/>
              <a:gd name="T84" fmla="*/ 378 w 756"/>
              <a:gd name="T85" fmla="*/ 756 h 7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756" h="756">
                <a:moveTo>
                  <a:pt x="378" y="756"/>
                </a:moveTo>
                <a:lnTo>
                  <a:pt x="397" y="756"/>
                </a:lnTo>
                <a:lnTo>
                  <a:pt x="417" y="754"/>
                </a:lnTo>
                <a:lnTo>
                  <a:pt x="435" y="752"/>
                </a:lnTo>
                <a:lnTo>
                  <a:pt x="454" y="749"/>
                </a:lnTo>
                <a:lnTo>
                  <a:pt x="472" y="744"/>
                </a:lnTo>
                <a:lnTo>
                  <a:pt x="490" y="739"/>
                </a:lnTo>
                <a:lnTo>
                  <a:pt x="507" y="734"/>
                </a:lnTo>
                <a:lnTo>
                  <a:pt x="525" y="726"/>
                </a:lnTo>
                <a:lnTo>
                  <a:pt x="542" y="718"/>
                </a:lnTo>
                <a:lnTo>
                  <a:pt x="558" y="711"/>
                </a:lnTo>
                <a:lnTo>
                  <a:pt x="574" y="701"/>
                </a:lnTo>
                <a:lnTo>
                  <a:pt x="589" y="691"/>
                </a:lnTo>
                <a:lnTo>
                  <a:pt x="604" y="681"/>
                </a:lnTo>
                <a:lnTo>
                  <a:pt x="619" y="670"/>
                </a:lnTo>
                <a:lnTo>
                  <a:pt x="632" y="658"/>
                </a:lnTo>
                <a:lnTo>
                  <a:pt x="645" y="645"/>
                </a:lnTo>
                <a:lnTo>
                  <a:pt x="658" y="632"/>
                </a:lnTo>
                <a:lnTo>
                  <a:pt x="669" y="619"/>
                </a:lnTo>
                <a:lnTo>
                  <a:pt x="680" y="604"/>
                </a:lnTo>
                <a:lnTo>
                  <a:pt x="691" y="590"/>
                </a:lnTo>
                <a:lnTo>
                  <a:pt x="701" y="574"/>
                </a:lnTo>
                <a:lnTo>
                  <a:pt x="710" y="559"/>
                </a:lnTo>
                <a:lnTo>
                  <a:pt x="719" y="542"/>
                </a:lnTo>
                <a:lnTo>
                  <a:pt x="727" y="525"/>
                </a:lnTo>
                <a:lnTo>
                  <a:pt x="733" y="508"/>
                </a:lnTo>
                <a:lnTo>
                  <a:pt x="739" y="491"/>
                </a:lnTo>
                <a:lnTo>
                  <a:pt x="744" y="472"/>
                </a:lnTo>
                <a:lnTo>
                  <a:pt x="748" y="455"/>
                </a:lnTo>
                <a:lnTo>
                  <a:pt x="751" y="435"/>
                </a:lnTo>
                <a:lnTo>
                  <a:pt x="754" y="417"/>
                </a:lnTo>
                <a:lnTo>
                  <a:pt x="756" y="398"/>
                </a:lnTo>
                <a:lnTo>
                  <a:pt x="756" y="378"/>
                </a:lnTo>
                <a:lnTo>
                  <a:pt x="756" y="359"/>
                </a:lnTo>
                <a:lnTo>
                  <a:pt x="754" y="339"/>
                </a:lnTo>
                <a:lnTo>
                  <a:pt x="751" y="321"/>
                </a:lnTo>
                <a:lnTo>
                  <a:pt x="748" y="302"/>
                </a:lnTo>
                <a:lnTo>
                  <a:pt x="744" y="284"/>
                </a:lnTo>
                <a:lnTo>
                  <a:pt x="739" y="266"/>
                </a:lnTo>
                <a:lnTo>
                  <a:pt x="733" y="249"/>
                </a:lnTo>
                <a:lnTo>
                  <a:pt x="727" y="231"/>
                </a:lnTo>
                <a:lnTo>
                  <a:pt x="719" y="214"/>
                </a:lnTo>
                <a:lnTo>
                  <a:pt x="710" y="198"/>
                </a:lnTo>
                <a:lnTo>
                  <a:pt x="701" y="183"/>
                </a:lnTo>
                <a:lnTo>
                  <a:pt x="691" y="167"/>
                </a:lnTo>
                <a:lnTo>
                  <a:pt x="680" y="152"/>
                </a:lnTo>
                <a:lnTo>
                  <a:pt x="669" y="137"/>
                </a:lnTo>
                <a:lnTo>
                  <a:pt x="658" y="124"/>
                </a:lnTo>
                <a:lnTo>
                  <a:pt x="645" y="111"/>
                </a:lnTo>
                <a:lnTo>
                  <a:pt x="632" y="98"/>
                </a:lnTo>
                <a:lnTo>
                  <a:pt x="619" y="87"/>
                </a:lnTo>
                <a:lnTo>
                  <a:pt x="604" y="76"/>
                </a:lnTo>
                <a:lnTo>
                  <a:pt x="589" y="65"/>
                </a:lnTo>
                <a:lnTo>
                  <a:pt x="574" y="55"/>
                </a:lnTo>
                <a:lnTo>
                  <a:pt x="558" y="46"/>
                </a:lnTo>
                <a:lnTo>
                  <a:pt x="542" y="38"/>
                </a:lnTo>
                <a:lnTo>
                  <a:pt x="525" y="30"/>
                </a:lnTo>
                <a:lnTo>
                  <a:pt x="507" y="23"/>
                </a:lnTo>
                <a:lnTo>
                  <a:pt x="490" y="17"/>
                </a:lnTo>
                <a:lnTo>
                  <a:pt x="472" y="12"/>
                </a:lnTo>
                <a:lnTo>
                  <a:pt x="454" y="8"/>
                </a:lnTo>
                <a:lnTo>
                  <a:pt x="435" y="5"/>
                </a:lnTo>
                <a:lnTo>
                  <a:pt x="417" y="2"/>
                </a:lnTo>
                <a:lnTo>
                  <a:pt x="397" y="0"/>
                </a:lnTo>
                <a:lnTo>
                  <a:pt x="378" y="0"/>
                </a:lnTo>
                <a:lnTo>
                  <a:pt x="358" y="0"/>
                </a:lnTo>
                <a:lnTo>
                  <a:pt x="339" y="2"/>
                </a:lnTo>
                <a:lnTo>
                  <a:pt x="321" y="5"/>
                </a:lnTo>
                <a:lnTo>
                  <a:pt x="301" y="8"/>
                </a:lnTo>
                <a:lnTo>
                  <a:pt x="284" y="12"/>
                </a:lnTo>
                <a:lnTo>
                  <a:pt x="265" y="17"/>
                </a:lnTo>
                <a:lnTo>
                  <a:pt x="248" y="23"/>
                </a:lnTo>
                <a:lnTo>
                  <a:pt x="231" y="30"/>
                </a:lnTo>
                <a:lnTo>
                  <a:pt x="214" y="38"/>
                </a:lnTo>
                <a:lnTo>
                  <a:pt x="197" y="46"/>
                </a:lnTo>
                <a:lnTo>
                  <a:pt x="182" y="55"/>
                </a:lnTo>
                <a:lnTo>
                  <a:pt x="166" y="65"/>
                </a:lnTo>
                <a:lnTo>
                  <a:pt x="152" y="76"/>
                </a:lnTo>
                <a:lnTo>
                  <a:pt x="137" y="87"/>
                </a:lnTo>
                <a:lnTo>
                  <a:pt x="124" y="98"/>
                </a:lnTo>
                <a:lnTo>
                  <a:pt x="111" y="111"/>
                </a:lnTo>
                <a:lnTo>
                  <a:pt x="98" y="124"/>
                </a:lnTo>
                <a:lnTo>
                  <a:pt x="86" y="137"/>
                </a:lnTo>
                <a:lnTo>
                  <a:pt x="75" y="152"/>
                </a:lnTo>
                <a:lnTo>
                  <a:pt x="65" y="167"/>
                </a:lnTo>
                <a:lnTo>
                  <a:pt x="55" y="183"/>
                </a:lnTo>
                <a:lnTo>
                  <a:pt x="45" y="198"/>
                </a:lnTo>
                <a:lnTo>
                  <a:pt x="38" y="214"/>
                </a:lnTo>
                <a:lnTo>
                  <a:pt x="30" y="231"/>
                </a:lnTo>
                <a:lnTo>
                  <a:pt x="22" y="249"/>
                </a:lnTo>
                <a:lnTo>
                  <a:pt x="17" y="266"/>
                </a:lnTo>
                <a:lnTo>
                  <a:pt x="12" y="284"/>
                </a:lnTo>
                <a:lnTo>
                  <a:pt x="7" y="302"/>
                </a:lnTo>
                <a:lnTo>
                  <a:pt x="4" y="321"/>
                </a:lnTo>
                <a:lnTo>
                  <a:pt x="2" y="339"/>
                </a:lnTo>
                <a:lnTo>
                  <a:pt x="0" y="359"/>
                </a:lnTo>
                <a:lnTo>
                  <a:pt x="0" y="378"/>
                </a:lnTo>
                <a:lnTo>
                  <a:pt x="0" y="398"/>
                </a:lnTo>
                <a:lnTo>
                  <a:pt x="2" y="417"/>
                </a:lnTo>
                <a:lnTo>
                  <a:pt x="4" y="435"/>
                </a:lnTo>
                <a:lnTo>
                  <a:pt x="7" y="455"/>
                </a:lnTo>
                <a:lnTo>
                  <a:pt x="12" y="472"/>
                </a:lnTo>
                <a:lnTo>
                  <a:pt x="17" y="491"/>
                </a:lnTo>
                <a:lnTo>
                  <a:pt x="22" y="508"/>
                </a:lnTo>
                <a:lnTo>
                  <a:pt x="30" y="525"/>
                </a:lnTo>
                <a:lnTo>
                  <a:pt x="38" y="542"/>
                </a:lnTo>
                <a:lnTo>
                  <a:pt x="45" y="559"/>
                </a:lnTo>
                <a:lnTo>
                  <a:pt x="55" y="574"/>
                </a:lnTo>
                <a:lnTo>
                  <a:pt x="65" y="590"/>
                </a:lnTo>
                <a:lnTo>
                  <a:pt x="75" y="604"/>
                </a:lnTo>
                <a:lnTo>
                  <a:pt x="86" y="619"/>
                </a:lnTo>
                <a:lnTo>
                  <a:pt x="98" y="632"/>
                </a:lnTo>
                <a:lnTo>
                  <a:pt x="111" y="645"/>
                </a:lnTo>
                <a:lnTo>
                  <a:pt x="124" y="658"/>
                </a:lnTo>
                <a:lnTo>
                  <a:pt x="137" y="670"/>
                </a:lnTo>
                <a:lnTo>
                  <a:pt x="152" y="681"/>
                </a:lnTo>
                <a:lnTo>
                  <a:pt x="166" y="691"/>
                </a:lnTo>
                <a:lnTo>
                  <a:pt x="182" y="701"/>
                </a:lnTo>
                <a:lnTo>
                  <a:pt x="197" y="711"/>
                </a:lnTo>
                <a:lnTo>
                  <a:pt x="214" y="718"/>
                </a:lnTo>
                <a:lnTo>
                  <a:pt x="231" y="726"/>
                </a:lnTo>
                <a:lnTo>
                  <a:pt x="248" y="734"/>
                </a:lnTo>
                <a:lnTo>
                  <a:pt x="265" y="739"/>
                </a:lnTo>
                <a:lnTo>
                  <a:pt x="284" y="744"/>
                </a:lnTo>
                <a:lnTo>
                  <a:pt x="301" y="749"/>
                </a:lnTo>
                <a:lnTo>
                  <a:pt x="321" y="752"/>
                </a:lnTo>
                <a:lnTo>
                  <a:pt x="339" y="754"/>
                </a:lnTo>
                <a:lnTo>
                  <a:pt x="358" y="756"/>
                </a:lnTo>
                <a:lnTo>
                  <a:pt x="378" y="7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solidFill>
              <a:schemeClr val="accent1"/>
            </a:solidFill>
          </a:ln>
          <a:effectLst>
            <a:outerShdw blurRad="381000" sx="102000" sy="102000" algn="ctr" rotWithShape="0">
              <a:schemeClr val="accent3">
                <a:alpha val="5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1" name="TIMER">
            <a:extLst>
              <a:ext uri="{FF2B5EF4-FFF2-40B4-BE49-F238E27FC236}">
                <a16:creationId xmlns:a16="http://schemas.microsoft.com/office/drawing/2014/main" xmlns="" id="{5D0D56BD-94A5-4A4A-8136-66581487B9EA}"/>
              </a:ext>
            </a:extLst>
          </p:cNvPr>
          <p:cNvSpPr/>
          <p:nvPr/>
        </p:nvSpPr>
        <p:spPr>
          <a:xfrm>
            <a:off x="0" y="-1336592"/>
            <a:ext cx="881743" cy="9470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SHAPE">
            <a:extLst>
              <a:ext uri="{FF2B5EF4-FFF2-40B4-BE49-F238E27FC236}">
                <a16:creationId xmlns:a16="http://schemas.microsoft.com/office/drawing/2014/main" xmlns="" id="{507230DB-36F9-4A9D-82D1-D93FCFB8E663}"/>
              </a:ext>
            </a:extLst>
          </p:cNvPr>
          <p:cNvSpPr/>
          <p:nvPr/>
        </p:nvSpPr>
        <p:spPr>
          <a:xfrm>
            <a:off x="9928788" y="481587"/>
            <a:ext cx="7241473" cy="802147"/>
          </a:xfrm>
          <a:prstGeom prst="roundRect">
            <a:avLst>
              <a:gd name="adj" fmla="val 29084"/>
            </a:avLst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381000" sx="102000" sy="102000" algn="ctr" rotWithShape="0">
              <a:schemeClr val="accent4">
                <a:alpha val="5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xmlns="" id="{507230DB-36F9-4A9D-82D1-D93FCFB8E663}"/>
              </a:ext>
            </a:extLst>
          </p:cNvPr>
          <p:cNvSpPr/>
          <p:nvPr/>
        </p:nvSpPr>
        <p:spPr>
          <a:xfrm>
            <a:off x="2038277" y="1961384"/>
            <a:ext cx="7245143" cy="802147"/>
          </a:xfrm>
          <a:prstGeom prst="roundRect">
            <a:avLst>
              <a:gd name="adj" fmla="val 29084"/>
            </a:avLst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381000" sx="102000" sy="102000" algn="ctr" rotWithShape="0">
              <a:schemeClr val="accent4">
                <a:alpha val="5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SHAPE">
            <a:extLst>
              <a:ext uri="{FF2B5EF4-FFF2-40B4-BE49-F238E27FC236}">
                <a16:creationId xmlns:a16="http://schemas.microsoft.com/office/drawing/2014/main" xmlns="" id="{507230DB-36F9-4A9D-82D1-D93FCFB8E663}"/>
              </a:ext>
            </a:extLst>
          </p:cNvPr>
          <p:cNvSpPr/>
          <p:nvPr/>
        </p:nvSpPr>
        <p:spPr>
          <a:xfrm>
            <a:off x="9928788" y="1904782"/>
            <a:ext cx="7241473" cy="802147"/>
          </a:xfrm>
          <a:prstGeom prst="roundRect">
            <a:avLst>
              <a:gd name="adj" fmla="val 29084"/>
            </a:avLst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381000" sx="102000" sy="102000" algn="ctr" rotWithShape="0">
              <a:schemeClr val="accent4">
                <a:alpha val="5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xmlns="" id="{507230DB-36F9-4A9D-82D1-D93FCFB8E663}"/>
              </a:ext>
            </a:extLst>
          </p:cNvPr>
          <p:cNvSpPr/>
          <p:nvPr/>
        </p:nvSpPr>
        <p:spPr>
          <a:xfrm>
            <a:off x="2038278" y="3406423"/>
            <a:ext cx="7245144" cy="802147"/>
          </a:xfrm>
          <a:prstGeom prst="roundRect">
            <a:avLst>
              <a:gd name="adj" fmla="val 29084"/>
            </a:avLst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381000" sx="102000" sy="102000" algn="ctr" rotWithShape="0">
              <a:schemeClr val="accent4">
                <a:alpha val="5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SHAPE">
            <a:extLst>
              <a:ext uri="{FF2B5EF4-FFF2-40B4-BE49-F238E27FC236}">
                <a16:creationId xmlns:a16="http://schemas.microsoft.com/office/drawing/2014/main" xmlns="" id="{507230DB-36F9-4A9D-82D1-D93FCFB8E663}"/>
              </a:ext>
            </a:extLst>
          </p:cNvPr>
          <p:cNvSpPr/>
          <p:nvPr/>
        </p:nvSpPr>
        <p:spPr>
          <a:xfrm>
            <a:off x="9928788" y="3390900"/>
            <a:ext cx="7241473" cy="802147"/>
          </a:xfrm>
          <a:prstGeom prst="roundRect">
            <a:avLst>
              <a:gd name="adj" fmla="val 29084"/>
            </a:avLst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381000" sx="102000" sy="102000" algn="ctr" rotWithShape="0">
              <a:schemeClr val="accent4">
                <a:alpha val="5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xmlns="" id="{507230DB-36F9-4A9D-82D1-D93FCFB8E663}"/>
              </a:ext>
            </a:extLst>
          </p:cNvPr>
          <p:cNvSpPr/>
          <p:nvPr/>
        </p:nvSpPr>
        <p:spPr>
          <a:xfrm>
            <a:off x="9928788" y="4930152"/>
            <a:ext cx="7241473" cy="802147"/>
          </a:xfrm>
          <a:prstGeom prst="roundRect">
            <a:avLst>
              <a:gd name="adj" fmla="val 29084"/>
            </a:avLst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381000" sx="102000" sy="102000" algn="ctr" rotWithShape="0">
              <a:schemeClr val="accent4">
                <a:alpha val="5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SHAPE">
            <a:extLst>
              <a:ext uri="{FF2B5EF4-FFF2-40B4-BE49-F238E27FC236}">
                <a16:creationId xmlns:a16="http://schemas.microsoft.com/office/drawing/2014/main" xmlns="" id="{507230DB-36F9-4A9D-82D1-D93FCFB8E663}"/>
              </a:ext>
            </a:extLst>
          </p:cNvPr>
          <p:cNvSpPr/>
          <p:nvPr/>
        </p:nvSpPr>
        <p:spPr>
          <a:xfrm>
            <a:off x="2038278" y="4930153"/>
            <a:ext cx="7280050" cy="802147"/>
          </a:xfrm>
          <a:prstGeom prst="roundRect">
            <a:avLst>
              <a:gd name="adj" fmla="val 29084"/>
            </a:avLst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381000" sx="102000" sy="102000" algn="ctr" rotWithShape="0">
              <a:schemeClr val="accent4">
                <a:alpha val="5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7" name="SHAPE">
            <a:extLst>
              <a:ext uri="{FF2B5EF4-FFF2-40B4-BE49-F238E27FC236}">
                <a16:creationId xmlns:a16="http://schemas.microsoft.com/office/drawing/2014/main" xmlns="" id="{507230DB-36F9-4A9D-82D1-D93FCFB8E663}"/>
              </a:ext>
            </a:extLst>
          </p:cNvPr>
          <p:cNvSpPr/>
          <p:nvPr/>
        </p:nvSpPr>
        <p:spPr>
          <a:xfrm>
            <a:off x="9928788" y="6407694"/>
            <a:ext cx="7306891" cy="802147"/>
          </a:xfrm>
          <a:prstGeom prst="roundRect">
            <a:avLst>
              <a:gd name="adj" fmla="val 29084"/>
            </a:avLst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381000" sx="102000" sy="102000" algn="ctr" rotWithShape="0">
              <a:schemeClr val="accent4">
                <a:alpha val="5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8" name="SHAPE">
            <a:extLst>
              <a:ext uri="{FF2B5EF4-FFF2-40B4-BE49-F238E27FC236}">
                <a16:creationId xmlns:a16="http://schemas.microsoft.com/office/drawing/2014/main" xmlns="" id="{507230DB-36F9-4A9D-82D1-D93FCFB8E663}"/>
              </a:ext>
            </a:extLst>
          </p:cNvPr>
          <p:cNvSpPr/>
          <p:nvPr/>
        </p:nvSpPr>
        <p:spPr>
          <a:xfrm>
            <a:off x="2048788" y="6303236"/>
            <a:ext cx="7245143" cy="802147"/>
          </a:xfrm>
          <a:prstGeom prst="roundRect">
            <a:avLst>
              <a:gd name="adj" fmla="val 29084"/>
            </a:avLst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381000" sx="102000" sy="102000" algn="ctr" rotWithShape="0">
              <a:schemeClr val="accent4">
                <a:alpha val="5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9" name="CHANGE TEXT HERE">
            <a:extLst>
              <a:ext uri="{FF2B5EF4-FFF2-40B4-BE49-F238E27FC236}">
                <a16:creationId xmlns:a16="http://schemas.microsoft.com/office/drawing/2014/main" xmlns="" id="{725EC105-9177-489A-AF23-B10616A37E46}"/>
              </a:ext>
            </a:extLst>
          </p:cNvPr>
          <p:cNvSpPr/>
          <p:nvPr/>
        </p:nvSpPr>
        <p:spPr>
          <a:xfrm>
            <a:off x="2636361" y="2114312"/>
            <a:ext cx="6118788" cy="4962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25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Ada </a:t>
            </a:r>
            <a:r>
              <a:rPr lang="en-US" sz="2625" dirty="0" err="1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p</a:t>
            </a:r>
            <a:r>
              <a:rPr lang="en-US" sz="2625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elatihan</a:t>
            </a:r>
            <a:r>
              <a:rPr lang="en-US" sz="2625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2625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diluar</a:t>
            </a:r>
            <a:r>
              <a:rPr lang="en-US" sz="2625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 jam </a:t>
            </a:r>
            <a:r>
              <a:rPr lang="en-US" sz="2625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kerja</a:t>
            </a:r>
            <a:endParaRPr lang="en-US" sz="2625" dirty="0">
              <a:solidFill>
                <a:schemeClr val="tx2">
                  <a:lumMod val="50000"/>
                </a:schemeClr>
              </a:solidFill>
              <a:latin typeface="Futura-Bold" pitchFamily="2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50" name="CHANGE TEXT HERE">
            <a:extLst>
              <a:ext uri="{FF2B5EF4-FFF2-40B4-BE49-F238E27FC236}">
                <a16:creationId xmlns:a16="http://schemas.microsoft.com/office/drawing/2014/main" xmlns="" id="{725EC105-9177-489A-AF23-B10616A37E46}"/>
              </a:ext>
            </a:extLst>
          </p:cNvPr>
          <p:cNvSpPr/>
          <p:nvPr/>
        </p:nvSpPr>
        <p:spPr>
          <a:xfrm>
            <a:off x="2593571" y="3559351"/>
            <a:ext cx="6118788" cy="4962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25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Mendapat</a:t>
            </a:r>
            <a:r>
              <a:rPr lang="en-US" sz="2625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2625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sertifikat</a:t>
            </a:r>
            <a:r>
              <a:rPr lang="en-US" sz="2625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 + </a:t>
            </a:r>
            <a:r>
              <a:rPr lang="en-US" sz="2625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seragam</a:t>
            </a:r>
            <a:endParaRPr lang="en-US" sz="2625" dirty="0">
              <a:solidFill>
                <a:schemeClr val="tx2">
                  <a:lumMod val="50000"/>
                </a:schemeClr>
              </a:solidFill>
              <a:latin typeface="Futura-Bold" pitchFamily="2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51" name="CHANGE TEXT HERE">
            <a:extLst>
              <a:ext uri="{FF2B5EF4-FFF2-40B4-BE49-F238E27FC236}">
                <a16:creationId xmlns:a16="http://schemas.microsoft.com/office/drawing/2014/main" xmlns="" id="{725EC105-9177-489A-AF23-B10616A37E46}"/>
              </a:ext>
            </a:extLst>
          </p:cNvPr>
          <p:cNvSpPr/>
          <p:nvPr/>
        </p:nvSpPr>
        <p:spPr>
          <a:xfrm>
            <a:off x="2073184" y="5083080"/>
            <a:ext cx="7245143" cy="4962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25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Uang</a:t>
            </a:r>
            <a:r>
              <a:rPr lang="en-US" sz="2625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2625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saku</a:t>
            </a:r>
            <a:r>
              <a:rPr lang="en-US" sz="2625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2625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selayaknya</a:t>
            </a:r>
            <a:r>
              <a:rPr lang="en-US" sz="2625" dirty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2625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 yang </a:t>
            </a:r>
            <a:r>
              <a:rPr lang="en-US" sz="2625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bagus</a:t>
            </a:r>
            <a:r>
              <a:rPr lang="en-US" sz="2625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 &amp; </a:t>
            </a:r>
            <a:r>
              <a:rPr lang="en-US" sz="2625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rajin</a:t>
            </a:r>
            <a:endParaRPr lang="en-US" sz="2625" dirty="0">
              <a:solidFill>
                <a:schemeClr val="tx2">
                  <a:lumMod val="50000"/>
                </a:schemeClr>
              </a:solidFill>
              <a:latin typeface="Futura-Bold" pitchFamily="2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52" name="CHANGE TEXT HERE">
            <a:extLst>
              <a:ext uri="{FF2B5EF4-FFF2-40B4-BE49-F238E27FC236}">
                <a16:creationId xmlns:a16="http://schemas.microsoft.com/office/drawing/2014/main" xmlns="" id="{725EC105-9177-489A-AF23-B10616A37E46}"/>
              </a:ext>
            </a:extLst>
          </p:cNvPr>
          <p:cNvSpPr/>
          <p:nvPr/>
        </p:nvSpPr>
        <p:spPr>
          <a:xfrm>
            <a:off x="2638989" y="6395832"/>
            <a:ext cx="6118788" cy="4962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25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Koneksi</a:t>
            </a:r>
            <a:r>
              <a:rPr lang="en-US" sz="2625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 internet free</a:t>
            </a:r>
            <a:endParaRPr lang="en-US" sz="2625" dirty="0">
              <a:solidFill>
                <a:schemeClr val="tx2">
                  <a:lumMod val="50000"/>
                </a:schemeClr>
              </a:solidFill>
              <a:latin typeface="Futura-Bold" pitchFamily="2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53" name="CHANGE TEXT HERE">
            <a:extLst>
              <a:ext uri="{FF2B5EF4-FFF2-40B4-BE49-F238E27FC236}">
                <a16:creationId xmlns:a16="http://schemas.microsoft.com/office/drawing/2014/main" xmlns="" id="{725EC105-9177-489A-AF23-B10616A37E46}"/>
              </a:ext>
            </a:extLst>
          </p:cNvPr>
          <p:cNvSpPr/>
          <p:nvPr/>
        </p:nvSpPr>
        <p:spPr>
          <a:xfrm>
            <a:off x="10522839" y="634515"/>
            <a:ext cx="6118788" cy="4962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25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Bagi</a:t>
            </a:r>
            <a:r>
              <a:rPr lang="en-US" sz="2625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2625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dari</a:t>
            </a:r>
            <a:r>
              <a:rPr lang="en-US" sz="2625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2625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luar</a:t>
            </a:r>
            <a:r>
              <a:rPr lang="en-US" sz="2625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2625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kota</a:t>
            </a:r>
            <a:r>
              <a:rPr lang="en-US" sz="2625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 free mess</a:t>
            </a:r>
            <a:endParaRPr lang="en-US" sz="2625" dirty="0">
              <a:solidFill>
                <a:schemeClr val="tx2">
                  <a:lumMod val="50000"/>
                </a:schemeClr>
              </a:solidFill>
              <a:latin typeface="Futura-Bold" pitchFamily="2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54" name="CHANGE TEXT HERE">
            <a:extLst>
              <a:ext uri="{FF2B5EF4-FFF2-40B4-BE49-F238E27FC236}">
                <a16:creationId xmlns:a16="http://schemas.microsoft.com/office/drawing/2014/main" xmlns="" id="{725EC105-9177-489A-AF23-B10616A37E46}"/>
              </a:ext>
            </a:extLst>
          </p:cNvPr>
          <p:cNvSpPr/>
          <p:nvPr/>
        </p:nvSpPr>
        <p:spPr>
          <a:xfrm>
            <a:off x="10530722" y="2057710"/>
            <a:ext cx="6118788" cy="4962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25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Free </a:t>
            </a:r>
            <a:r>
              <a:rPr lang="en-US" sz="2625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totebag</a:t>
            </a:r>
            <a:r>
              <a:rPr lang="en-US" sz="2625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 magangjogja.com</a:t>
            </a:r>
            <a:endParaRPr lang="en-US" sz="2625" dirty="0">
              <a:solidFill>
                <a:schemeClr val="tx2">
                  <a:lumMod val="50000"/>
                </a:schemeClr>
              </a:solidFill>
              <a:latin typeface="Futura-Bold" pitchFamily="2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55" name="CHANGE TEXT HERE">
            <a:extLst>
              <a:ext uri="{FF2B5EF4-FFF2-40B4-BE49-F238E27FC236}">
                <a16:creationId xmlns:a16="http://schemas.microsoft.com/office/drawing/2014/main" xmlns="" id="{725EC105-9177-489A-AF23-B10616A37E46}"/>
              </a:ext>
            </a:extLst>
          </p:cNvPr>
          <p:cNvSpPr/>
          <p:nvPr/>
        </p:nvSpPr>
        <p:spPr>
          <a:xfrm>
            <a:off x="10530722" y="3543828"/>
            <a:ext cx="6118788" cy="4962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25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Free drink ( coffee &amp;  tea )</a:t>
            </a:r>
            <a:endParaRPr lang="en-US" sz="2625" dirty="0">
              <a:solidFill>
                <a:schemeClr val="tx2">
                  <a:lumMod val="50000"/>
                </a:schemeClr>
              </a:solidFill>
              <a:latin typeface="Futura-Bold" pitchFamily="2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56" name="CHANGE TEXT HERE">
            <a:extLst>
              <a:ext uri="{FF2B5EF4-FFF2-40B4-BE49-F238E27FC236}">
                <a16:creationId xmlns:a16="http://schemas.microsoft.com/office/drawing/2014/main" xmlns="" id="{725EC105-9177-489A-AF23-B10616A37E46}"/>
              </a:ext>
            </a:extLst>
          </p:cNvPr>
          <p:cNvSpPr/>
          <p:nvPr/>
        </p:nvSpPr>
        <p:spPr>
          <a:xfrm>
            <a:off x="10530722" y="5083081"/>
            <a:ext cx="6118788" cy="4962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25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Mendapat</a:t>
            </a:r>
            <a:r>
              <a:rPr lang="en-US" sz="2625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2625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surat</a:t>
            </a:r>
            <a:r>
              <a:rPr lang="en-US" sz="2625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2625" dirty="0" err="1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rekomendasi</a:t>
            </a:r>
            <a:endParaRPr lang="en-US" sz="2625" dirty="0">
              <a:solidFill>
                <a:schemeClr val="tx2">
                  <a:lumMod val="50000"/>
                </a:schemeClr>
              </a:solidFill>
              <a:latin typeface="Futura-Bold" pitchFamily="2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57" name="CHANGE TEXT HERE">
            <a:extLst>
              <a:ext uri="{FF2B5EF4-FFF2-40B4-BE49-F238E27FC236}">
                <a16:creationId xmlns:a16="http://schemas.microsoft.com/office/drawing/2014/main" xmlns="" id="{725EC105-9177-489A-AF23-B10616A37E46}"/>
              </a:ext>
            </a:extLst>
          </p:cNvPr>
          <p:cNvSpPr/>
          <p:nvPr/>
        </p:nvSpPr>
        <p:spPr>
          <a:xfrm>
            <a:off x="10538605" y="6560622"/>
            <a:ext cx="6118788" cy="4962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25" dirty="0" smtClean="0">
                <a:solidFill>
                  <a:schemeClr val="tx2">
                    <a:lumMod val="50000"/>
                  </a:schemeClr>
                </a:solidFill>
                <a:latin typeface="Futura-Bold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t>Networking &amp; experience</a:t>
            </a:r>
            <a:endParaRPr lang="en-US" sz="2625" dirty="0">
              <a:solidFill>
                <a:schemeClr val="tx2">
                  <a:lumMod val="50000"/>
                </a:schemeClr>
              </a:solidFill>
              <a:latin typeface="Futura-Bold" pitchFamily="2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780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40000" decel="6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6" presetClass="emph" presetSubtype="0" fill="hold" grpId="1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Scale>
                                          <p:cBhvr>
                                            <p:cTn id="10" dur="32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8" accel="50000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3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4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2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2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accel="40000" decel="6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24" dur="3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" presetID="6" presetClass="emph" presetSubtype="0" repeatCount="indefinite" autoRev="1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26" dur="7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31" dur="3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2" presetID="42" presetClass="path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9.72222E-7 -2.28113E-6 L -0.82977 -0.02296 " pathEditMode="relative" rAng="0" ptsTypes="AA">
                                          <p:cBhvr>
                                            <p:cTn id="33" dur="3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1493" y="-11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4" presetID="6" presetClass="emph" presetSubtype="0" repeatCount="indefinite" autoRev="1" fill="hold" grpId="3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35" dur="7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6" presetID="1" presetClass="entr" presetSubtype="0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8" presetID="10" presetClass="exit" presetSubtype="0" fill="hold" grpId="2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9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1" presetID="10" presetClass="exit" presetSubtype="0" fill="hold" grpId="3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2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4" presetID="10" presetClass="exit" presetSubtype="0" fill="hold" grpId="4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5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2" presetClass="exit" presetSubtype="4" accel="60000" decel="40000" fill="hold" grpId="1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8" dur="10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10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8" accel="50000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3" dur="2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4" dur="2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xit" presetSubtype="4" accel="60000" decel="40000" fill="hold" grpId="1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6" dur="1000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1000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8" accel="50000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1" dur="2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2" dur="2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xit" presetSubtype="4" accel="60000" decel="40000" fill="hold" grpId="1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4" dur="1000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1000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8" accel="50000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9" dur="2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0" dur="2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xit" presetSubtype="4" accel="60000" decel="40000" fill="hold" grpId="1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2" dur="100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100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8" accel="50000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7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8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2" presetClass="exit" presetSubtype="4" accel="60000" decel="40000" fill="hold" grpId="1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0" dur="1000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1" dur="1000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3" presetID="2" presetClass="entr" presetSubtype="8" accel="50000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5" dur="2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6" dur="2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7" presetID="2" presetClass="exit" presetSubtype="4" accel="60000" decel="40000" fill="hold" grpId="1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8" dur="1000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9" dur="1000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1" presetID="2" presetClass="entr" presetSubtype="8" accel="50000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93" dur="2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94" dur="2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5" presetID="2" presetClass="exit" presetSubtype="4" accel="60000" decel="40000" fill="hold" grpId="1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6" dur="1000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7" dur="1000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9" presetID="2" presetClass="entr" presetSubtype="8" accel="50000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1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02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3" presetID="2" presetClass="exit" presetSubtype="4" accel="60000" decel="40000" fill="hold" grpId="1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04" dur="1000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5" dur="1000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7" presetID="2" presetClass="entr" presetSubtype="8" accel="50000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9" dur="2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0" dur="2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1" presetID="2" presetClass="exit" presetSubtype="4" accel="60000" decel="40000" fill="hold" grpId="1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12" dur="1000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3" dur="1000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5" presetID="2" presetClass="entr" presetSubtype="8" accel="50000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7" dur="2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8" dur="2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9" presetID="2" presetClass="exit" presetSubtype="4" accel="60000" decel="40000" fill="hold" grpId="1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20" dur="1000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1" dur="1000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5" dur="12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6" dur="12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7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9" dur="12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0" dur="12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3" dur="12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4" dur="12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7" dur="12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8" dur="12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1" dur="12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2" dur="12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5" dur="12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6" dur="12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7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9" dur="12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0" dur="12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3" dur="12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4" dur="12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7" dur="12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8" dur="12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9" presetID="2" presetClass="exit" presetSubtype="4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60" dur="900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1" dur="900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62" dur="1" fill="hold">
                                              <p:stCondLst>
                                                <p:cond delay="899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63" presetID="2" presetClass="exit" presetSubtype="4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64" dur="900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5" dur="900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66" dur="1" fill="hold">
                                              <p:stCondLst>
                                                <p:cond delay="899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67" presetID="2" presetClass="exit" presetSubtype="4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68" dur="900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9" dur="900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70" dur="1" fill="hold">
                                              <p:stCondLst>
                                                <p:cond delay="899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1" presetID="2" presetClass="exit" presetSubtype="4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72" dur="900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3" dur="900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899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5" presetID="2" presetClass="exit" presetSubtype="4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76" dur="900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7" dur="900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78" dur="1" fill="hold">
                                              <p:stCondLst>
                                                <p:cond delay="899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9" presetID="2" presetClass="exit" presetSubtype="4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80" dur="900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1" dur="900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82" dur="1" fill="hold">
                                              <p:stCondLst>
                                                <p:cond delay="899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3" presetID="2" presetClass="exit" presetSubtype="4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84" dur="90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5" dur="90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86" dur="1" fill="hold">
                                              <p:stCondLst>
                                                <p:cond delay="899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7" presetID="2" presetClass="exit" presetSubtype="4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88" dur="90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9" dur="90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90" dur="1" fill="hold">
                                              <p:stCondLst>
                                                <p:cond delay="899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91" presetID="2" presetClass="exit" presetSubtype="4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92" dur="900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3" dur="900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94" dur="1" fill="hold">
                                              <p:stCondLst>
                                                <p:cond delay="899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95" presetID="2" presetClass="exit" presetSubtype="4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96" dur="900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7" dur="900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98" dur="1" fill="hold">
                                              <p:stCondLst>
                                                <p:cond delay="899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6" grpId="1" animBg="1"/>
          <p:bldP spid="6" grpId="2" animBg="1"/>
          <p:bldP spid="35" grpId="0" animBg="1"/>
          <p:bldP spid="35" grpId="1" animBg="1"/>
          <p:bldP spid="35" grpId="2" animBg="1"/>
          <p:bldP spid="35" grpId="3" animBg="1"/>
          <p:bldP spid="35" grpId="4" animBg="1"/>
          <p:bldP spid="12" grpId="0" animBg="1"/>
          <p:bldP spid="12" grpId="1" animBg="1"/>
          <p:bldP spid="24" grpId="0"/>
          <p:bldP spid="24" grpId="1"/>
          <p:bldP spid="32" grpId="0" animBg="1"/>
          <p:bldP spid="32" grpId="1" animBg="1"/>
          <p:bldP spid="32" grpId="2" animBg="1"/>
          <p:bldP spid="32" grpId="3" animBg="1"/>
          <p:bldP spid="21" grpId="0" animBg="1"/>
          <p:bldP spid="40" grpId="0" animBg="1"/>
          <p:bldP spid="40" grpId="1" animBg="1"/>
          <p:bldP spid="41" grpId="0" animBg="1"/>
          <p:bldP spid="41" grpId="1" animBg="1"/>
          <p:bldP spid="42" grpId="0" animBg="1"/>
          <p:bldP spid="42" grpId="1" animBg="1"/>
          <p:bldP spid="43" grpId="0" animBg="1"/>
          <p:bldP spid="43" grpId="1" animBg="1"/>
          <p:bldP spid="44" grpId="0" animBg="1"/>
          <p:bldP spid="44" grpId="1" animBg="1"/>
          <p:bldP spid="45" grpId="0" animBg="1"/>
          <p:bldP spid="45" grpId="1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/>
          <p:bldP spid="49" grpId="1"/>
          <p:bldP spid="50" grpId="0"/>
          <p:bldP spid="50" grpId="1"/>
          <p:bldP spid="51" grpId="0"/>
          <p:bldP spid="51" grpId="1"/>
          <p:bldP spid="52" grpId="0"/>
          <p:bldP spid="52" grpId="1"/>
          <p:bldP spid="53" grpId="0"/>
          <p:bldP spid="53" grpId="1"/>
          <p:bldP spid="54" grpId="0"/>
          <p:bldP spid="54" grpId="1"/>
          <p:bldP spid="55" grpId="0"/>
          <p:bldP spid="55" grpId="1"/>
          <p:bldP spid="56" grpId="0"/>
          <p:bldP spid="56" grpId="1"/>
          <p:bldP spid="57" grpId="0"/>
          <p:bldP spid="57" grpId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40000" decel="6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6" presetClass="emph" presetSubtype="0" fill="hold" grpId="1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Scale>
                                          <p:cBhvr>
                                            <p:cTn id="10" dur="32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8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2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2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accel="40000" decel="6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24" dur="30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" presetID="6" presetClass="emph" presetSubtype="0" repeatCount="indefinite" autoRev="1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26" dur="7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31" dur="3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2" presetID="42" presetClass="path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9.72222E-7 -2.28113E-6 L -0.82977 -0.02296 " pathEditMode="relative" rAng="0" ptsTypes="AA">
                                          <p:cBhvr>
                                            <p:cTn id="33" dur="3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1493" y="-115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4" presetID="6" presetClass="emph" presetSubtype="0" repeatCount="indefinite" autoRev="1" fill="hold" grpId="3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35" dur="7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6" presetID="1" presetClass="entr" presetSubtype="0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8" presetID="10" presetClass="exit" presetSubtype="0" fill="hold" grpId="2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9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1" presetID="10" presetClass="exit" presetSubtype="0" fill="hold" grpId="3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2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4" presetID="10" presetClass="exit" presetSubtype="0" fill="hold" grpId="4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5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2" presetClass="exit" presetSubtype="4" accel="60000" decel="40000" fill="hold" grpId="1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8" dur="10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10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8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2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2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xit" presetSubtype="4" accel="60000" decel="40000" fill="hold" grpId="1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6" dur="1000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1000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8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2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2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xit" presetSubtype="4" accel="60000" decel="40000" fill="hold" grpId="1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4" dur="1000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1000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8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2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2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xit" presetSubtype="4" accel="60000" decel="40000" fill="hold" grpId="1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2" dur="100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100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8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2" presetClass="exit" presetSubtype="4" accel="60000" decel="40000" fill="hold" grpId="1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0" dur="1000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1" dur="1000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3" presetID="2" presetClass="entr" presetSubtype="8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2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6" dur="2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7" presetID="2" presetClass="exit" presetSubtype="4" accel="60000" decel="40000" fill="hold" grpId="1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8" dur="1000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9" dur="1000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1" presetID="2" presetClass="entr" presetSubtype="8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3" dur="2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4" dur="2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5" presetID="2" presetClass="exit" presetSubtype="4" accel="60000" decel="40000" fill="hold" grpId="1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6" dur="1000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7" dur="1000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9" presetID="2" presetClass="entr" presetSubtype="8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1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2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3" presetID="2" presetClass="exit" presetSubtype="4" accel="60000" decel="40000" fill="hold" grpId="1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04" dur="1000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5" dur="1000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7" presetID="2" presetClass="entr" presetSubtype="8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9" dur="2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0" dur="2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1" presetID="2" presetClass="exit" presetSubtype="4" accel="60000" decel="40000" fill="hold" grpId="1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12" dur="1000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3" dur="1000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5" presetID="2" presetClass="entr" presetSubtype="8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7" dur="2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8" dur="2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9" presetID="2" presetClass="exit" presetSubtype="4" accel="60000" decel="40000" fill="hold" grpId="1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20" dur="1000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1" dur="1000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5" dur="12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6" dur="12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7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9" dur="12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0" dur="12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3" dur="12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4" dur="12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7" dur="12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8" dur="12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1" dur="12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2" dur="12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5" dur="12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6" dur="12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7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9" dur="12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0" dur="12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3" dur="12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4" dur="12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7" dur="12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8" dur="12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9" presetID="2" presetClass="exit" presetSubtype="4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60" dur="900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1" dur="900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62" dur="1" fill="hold">
                                              <p:stCondLst>
                                                <p:cond delay="899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63" presetID="2" presetClass="exit" presetSubtype="4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64" dur="900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5" dur="900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66" dur="1" fill="hold">
                                              <p:stCondLst>
                                                <p:cond delay="899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67" presetID="2" presetClass="exit" presetSubtype="4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68" dur="900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9" dur="900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70" dur="1" fill="hold">
                                              <p:stCondLst>
                                                <p:cond delay="899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1" presetID="2" presetClass="exit" presetSubtype="4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72" dur="900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3" dur="900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899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5" presetID="2" presetClass="exit" presetSubtype="4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76" dur="900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7" dur="900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78" dur="1" fill="hold">
                                              <p:stCondLst>
                                                <p:cond delay="899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9" presetID="2" presetClass="exit" presetSubtype="4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80" dur="900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1" dur="900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82" dur="1" fill="hold">
                                              <p:stCondLst>
                                                <p:cond delay="899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3" presetID="2" presetClass="exit" presetSubtype="4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84" dur="90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5" dur="90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86" dur="1" fill="hold">
                                              <p:stCondLst>
                                                <p:cond delay="899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7" presetID="2" presetClass="exit" presetSubtype="4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88" dur="90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9" dur="900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90" dur="1" fill="hold">
                                              <p:stCondLst>
                                                <p:cond delay="899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91" presetID="2" presetClass="exit" presetSubtype="4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92" dur="900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3" dur="900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94" dur="1" fill="hold">
                                              <p:stCondLst>
                                                <p:cond delay="899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95" presetID="2" presetClass="exit" presetSubtype="4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96" dur="900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7" dur="900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98" dur="1" fill="hold">
                                              <p:stCondLst>
                                                <p:cond delay="899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6" grpId="1" animBg="1"/>
          <p:bldP spid="6" grpId="2" animBg="1"/>
          <p:bldP spid="35" grpId="0" animBg="1"/>
          <p:bldP spid="35" grpId="1" animBg="1"/>
          <p:bldP spid="35" grpId="2" animBg="1"/>
          <p:bldP spid="35" grpId="3" animBg="1"/>
          <p:bldP spid="35" grpId="4" animBg="1"/>
          <p:bldP spid="12" grpId="0" animBg="1"/>
          <p:bldP spid="12" grpId="1" animBg="1"/>
          <p:bldP spid="24" grpId="0"/>
          <p:bldP spid="24" grpId="1"/>
          <p:bldP spid="32" grpId="0" animBg="1"/>
          <p:bldP spid="32" grpId="1" animBg="1"/>
          <p:bldP spid="32" grpId="2" animBg="1"/>
          <p:bldP spid="32" grpId="3" animBg="1"/>
          <p:bldP spid="21" grpId="0" animBg="1"/>
          <p:bldP spid="40" grpId="0" animBg="1"/>
          <p:bldP spid="40" grpId="1" animBg="1"/>
          <p:bldP spid="41" grpId="0" animBg="1"/>
          <p:bldP spid="41" grpId="1" animBg="1"/>
          <p:bldP spid="42" grpId="0" animBg="1"/>
          <p:bldP spid="42" grpId="1" animBg="1"/>
          <p:bldP spid="43" grpId="0" animBg="1"/>
          <p:bldP spid="43" grpId="1" animBg="1"/>
          <p:bldP spid="44" grpId="0" animBg="1"/>
          <p:bldP spid="44" grpId="1" animBg="1"/>
          <p:bldP spid="45" grpId="0" animBg="1"/>
          <p:bldP spid="45" grpId="1" animBg="1"/>
          <p:bldP spid="46" grpId="0" animBg="1"/>
          <p:bldP spid="46" grpId="1" animBg="1"/>
          <p:bldP spid="47" grpId="0" animBg="1"/>
          <p:bldP spid="47" grpId="1" animBg="1"/>
          <p:bldP spid="48" grpId="0" animBg="1"/>
          <p:bldP spid="48" grpId="1" animBg="1"/>
          <p:bldP spid="49" grpId="0"/>
          <p:bldP spid="49" grpId="1"/>
          <p:bldP spid="50" grpId="0"/>
          <p:bldP spid="50" grpId="1"/>
          <p:bldP spid="51" grpId="0"/>
          <p:bldP spid="51" grpId="1"/>
          <p:bldP spid="52" grpId="0"/>
          <p:bldP spid="52" grpId="1"/>
          <p:bldP spid="53" grpId="0"/>
          <p:bldP spid="53" grpId="1"/>
          <p:bldP spid="54" grpId="0"/>
          <p:bldP spid="54" grpId="1"/>
          <p:bldP spid="55" grpId="0"/>
          <p:bldP spid="55" grpId="1"/>
          <p:bldP spid="56" grpId="0"/>
          <p:bldP spid="56" grpId="1"/>
          <p:bldP spid="57" grpId="0"/>
          <p:bldP spid="57" grpId="1"/>
        </p:bldLst>
      </p:timing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1506</TotalTime>
  <Words>214</Words>
  <Application>Microsoft Office PowerPoint</Application>
  <PresentationFormat>Custom</PresentationFormat>
  <Paragraphs>43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Montserrat Classic</vt:lpstr>
      <vt:lpstr>Montserrat Classic Bold</vt:lpstr>
      <vt:lpstr>Nunito Sans</vt:lpstr>
      <vt:lpstr>Segoe UI Light</vt:lpstr>
      <vt:lpstr>Segoe UI</vt:lpstr>
      <vt:lpstr>Roboto Condensed</vt:lpstr>
      <vt:lpstr>Futura-Bold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Biru Teknik Profesional Presentasi</dc:title>
  <dc:creator>RARA</dc:creator>
  <cp:lastModifiedBy>Windows User</cp:lastModifiedBy>
  <cp:revision>52</cp:revision>
  <dcterms:created xsi:type="dcterms:W3CDTF">2006-08-16T00:00:00Z</dcterms:created>
  <dcterms:modified xsi:type="dcterms:W3CDTF">2021-01-06T10:37:49Z</dcterms:modified>
  <dc:identifier>DAER2qBWO5A</dc:identifier>
</cp:coreProperties>
</file>